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6"/>
  </p:notesMasterIdLst>
  <p:handoutMasterIdLst>
    <p:handoutMasterId r:id="rId27"/>
  </p:handoutMasterIdLst>
  <p:sldIdLst>
    <p:sldId id="256" r:id="rId2"/>
    <p:sldId id="257" r:id="rId3"/>
    <p:sldId id="258" r:id="rId4"/>
    <p:sldId id="259" r:id="rId5"/>
    <p:sldId id="310" r:id="rId6"/>
    <p:sldId id="260" r:id="rId7"/>
    <p:sldId id="263" r:id="rId8"/>
    <p:sldId id="265" r:id="rId9"/>
    <p:sldId id="317" r:id="rId10"/>
    <p:sldId id="304" r:id="rId11"/>
    <p:sldId id="318" r:id="rId12"/>
    <p:sldId id="305" r:id="rId13"/>
    <p:sldId id="319" r:id="rId14"/>
    <p:sldId id="306" r:id="rId15"/>
    <p:sldId id="311" r:id="rId16"/>
    <p:sldId id="315" r:id="rId17"/>
    <p:sldId id="308" r:id="rId18"/>
    <p:sldId id="301" r:id="rId19"/>
    <p:sldId id="320" r:id="rId20"/>
    <p:sldId id="316" r:id="rId21"/>
    <p:sldId id="299" r:id="rId22"/>
    <p:sldId id="321" r:id="rId23"/>
    <p:sldId id="322" r:id="rId24"/>
    <p:sldId id="296" r:id="rId25"/>
  </p:sldIdLst>
  <p:sldSz cx="9144000" cy="5143500" type="screen16x9"/>
  <p:notesSz cx="6858000" cy="9144000"/>
  <p:defaultTextStyle>
    <a:lvl1pPr algn="ctr" defTabSz="366737">
      <a:defRPr sz="2250">
        <a:latin typeface="+mn-lt"/>
        <a:ea typeface="+mn-ea"/>
        <a:cs typeface="+mn-cs"/>
        <a:sym typeface="Helvetica Light"/>
      </a:defRPr>
    </a:lvl1pPr>
    <a:lvl2pPr indent="143505" algn="ctr" defTabSz="366737">
      <a:defRPr sz="2250">
        <a:latin typeface="+mn-lt"/>
        <a:ea typeface="+mn-ea"/>
        <a:cs typeface="+mn-cs"/>
        <a:sym typeface="Helvetica Light"/>
      </a:defRPr>
    </a:lvl2pPr>
    <a:lvl3pPr indent="287012" algn="ctr" defTabSz="366737">
      <a:defRPr sz="2250">
        <a:latin typeface="+mn-lt"/>
        <a:ea typeface="+mn-ea"/>
        <a:cs typeface="+mn-cs"/>
        <a:sym typeface="Helvetica Light"/>
      </a:defRPr>
    </a:lvl3pPr>
    <a:lvl4pPr indent="430517" algn="ctr" defTabSz="366737">
      <a:defRPr sz="2250">
        <a:latin typeface="+mn-lt"/>
        <a:ea typeface="+mn-ea"/>
        <a:cs typeface="+mn-cs"/>
        <a:sym typeface="Helvetica Light"/>
      </a:defRPr>
    </a:lvl4pPr>
    <a:lvl5pPr indent="574022" algn="ctr" defTabSz="366737">
      <a:defRPr sz="2250">
        <a:latin typeface="+mn-lt"/>
        <a:ea typeface="+mn-ea"/>
        <a:cs typeface="+mn-cs"/>
        <a:sym typeface="Helvetica Light"/>
      </a:defRPr>
    </a:lvl5pPr>
    <a:lvl6pPr indent="717528" algn="ctr" defTabSz="366737">
      <a:defRPr sz="2250">
        <a:latin typeface="+mn-lt"/>
        <a:ea typeface="+mn-ea"/>
        <a:cs typeface="+mn-cs"/>
        <a:sym typeface="Helvetica Light"/>
      </a:defRPr>
    </a:lvl6pPr>
    <a:lvl7pPr indent="861034" algn="ctr" defTabSz="366737">
      <a:defRPr sz="2250">
        <a:latin typeface="+mn-lt"/>
        <a:ea typeface="+mn-ea"/>
        <a:cs typeface="+mn-cs"/>
        <a:sym typeface="Helvetica Light"/>
      </a:defRPr>
    </a:lvl7pPr>
    <a:lvl8pPr indent="1004539" algn="ctr" defTabSz="366737">
      <a:defRPr sz="2250">
        <a:latin typeface="+mn-lt"/>
        <a:ea typeface="+mn-ea"/>
        <a:cs typeface="+mn-cs"/>
        <a:sym typeface="Helvetica Light"/>
      </a:defRPr>
    </a:lvl8pPr>
    <a:lvl9pPr indent="1148045" algn="ctr" defTabSz="366737">
      <a:defRPr sz="2250">
        <a:latin typeface="+mn-lt"/>
        <a:ea typeface="+mn-ea"/>
        <a:cs typeface="+mn-cs"/>
        <a:sym typeface="Helvetica Light"/>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194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A67110-51CB-6A45-9FF6-B34A969DC20E}" v="112" dt="2019-09-03T14:53:12.16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4"/>
    <p:restoredTop sz="94651"/>
  </p:normalViewPr>
  <p:slideViewPr>
    <p:cSldViewPr snapToGrid="0" snapToObjects="1">
      <p:cViewPr varScale="1">
        <p:scale>
          <a:sx n="227" d="100"/>
          <a:sy n="227" d="100"/>
        </p:scale>
        <p:origin x="176" y="29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Drohan" userId="bd111efc-3a90-4169-a791-cb26685365d4" providerId="ADAL" clId="{6377E80C-7760-E847-8242-A984A7351779}"/>
    <pc:docChg chg="custSel addSld delSld modSld modMainMaster">
      <pc:chgData name="David Drohan" userId="bd111efc-3a90-4169-a791-cb26685365d4" providerId="ADAL" clId="{6377E80C-7760-E847-8242-A984A7351779}" dt="2019-07-05T22:16:45.177" v="73" actId="2696"/>
      <pc:docMkLst>
        <pc:docMk/>
      </pc:docMkLst>
      <pc:sldChg chg="addSp delSp modSp">
        <pc:chgData name="David Drohan" userId="bd111efc-3a90-4169-a791-cb26685365d4" providerId="ADAL" clId="{6377E80C-7760-E847-8242-A984A7351779}" dt="2019-07-05T22:15:13.524" v="28" actId="403"/>
        <pc:sldMkLst>
          <pc:docMk/>
          <pc:sldMk cId="0" sldId="257"/>
        </pc:sldMkLst>
        <pc:spChg chg="mod">
          <ac:chgData name="David Drohan" userId="bd111efc-3a90-4169-a791-cb26685365d4" providerId="ADAL" clId="{6377E80C-7760-E847-8242-A984A7351779}" dt="2019-07-05T22:15:13.524" v="28" actId="403"/>
          <ac:spMkLst>
            <pc:docMk/>
            <pc:sldMk cId="0" sldId="257"/>
            <ac:spMk id="79" creationId="{00000000-0000-0000-0000-000000000000}"/>
          </ac:spMkLst>
        </pc:spChg>
        <pc:picChg chg="del">
          <ac:chgData name="David Drohan" userId="bd111efc-3a90-4169-a791-cb26685365d4" providerId="ADAL" clId="{6377E80C-7760-E847-8242-A984A7351779}" dt="2019-07-05T21:57:21.386" v="0" actId="478"/>
          <ac:picMkLst>
            <pc:docMk/>
            <pc:sldMk cId="0" sldId="257"/>
            <ac:picMk id="5" creationId="{00000000-0000-0000-0000-000000000000}"/>
          </ac:picMkLst>
        </pc:picChg>
        <pc:picChg chg="add mod">
          <ac:chgData name="David Drohan" userId="bd111efc-3a90-4169-a791-cb26685365d4" providerId="ADAL" clId="{6377E80C-7760-E847-8242-A984A7351779}" dt="2019-07-05T21:57:38.534" v="3" actId="1076"/>
          <ac:picMkLst>
            <pc:docMk/>
            <pc:sldMk cId="0" sldId="257"/>
            <ac:picMk id="7" creationId="{95DC861A-2E17-D34E-8A17-9684FAAD5399}"/>
          </ac:picMkLst>
        </pc:picChg>
      </pc:sldChg>
      <pc:sldChg chg="modSp">
        <pc:chgData name="David Drohan" userId="bd111efc-3a90-4169-a791-cb26685365d4" providerId="ADAL" clId="{6377E80C-7760-E847-8242-A984A7351779}" dt="2019-07-05T22:15:30.548" v="42" actId="20577"/>
        <pc:sldMkLst>
          <pc:docMk/>
          <pc:sldMk cId="0" sldId="258"/>
        </pc:sldMkLst>
        <pc:spChg chg="mod">
          <ac:chgData name="David Drohan" userId="bd111efc-3a90-4169-a791-cb26685365d4" providerId="ADAL" clId="{6377E80C-7760-E847-8242-A984A7351779}" dt="2019-07-05T22:15:30.548" v="42" actId="20577"/>
          <ac:spMkLst>
            <pc:docMk/>
            <pc:sldMk cId="0" sldId="258"/>
            <ac:spMk id="86" creationId="{00000000-0000-0000-0000-000000000000}"/>
          </ac:spMkLst>
        </pc:spChg>
      </pc:sldChg>
      <pc:sldChg chg="modSp">
        <pc:chgData name="David Drohan" userId="bd111efc-3a90-4169-a791-cb26685365d4" providerId="ADAL" clId="{6377E80C-7760-E847-8242-A984A7351779}" dt="2019-07-05T22:05:01.046" v="17" actId="404"/>
        <pc:sldMkLst>
          <pc:docMk/>
          <pc:sldMk cId="0" sldId="263"/>
        </pc:sldMkLst>
        <pc:spChg chg="mod">
          <ac:chgData name="David Drohan" userId="bd111efc-3a90-4169-a791-cb26685365d4" providerId="ADAL" clId="{6377E80C-7760-E847-8242-A984A7351779}" dt="2019-07-05T22:05:01.046" v="17" actId="404"/>
          <ac:spMkLst>
            <pc:docMk/>
            <pc:sldMk cId="0" sldId="263"/>
            <ac:spMk id="117" creationId="{00000000-0000-0000-0000-000000000000}"/>
          </ac:spMkLst>
        </pc:spChg>
      </pc:sldChg>
      <pc:sldChg chg="addSp delSp modSp add setBg delDesignElem">
        <pc:chgData name="David Drohan" userId="bd111efc-3a90-4169-a791-cb26685365d4" providerId="ADAL" clId="{6377E80C-7760-E847-8242-A984A7351779}" dt="2019-07-05T22:00:19.561" v="10"/>
        <pc:sldMkLst>
          <pc:docMk/>
          <pc:sldMk cId="842160044" sldId="313"/>
        </pc:sldMkLst>
        <pc:spChg chg="add del mod">
          <ac:chgData name="David Drohan" userId="bd111efc-3a90-4169-a791-cb26685365d4" providerId="ADAL" clId="{6377E80C-7760-E847-8242-A984A7351779}" dt="2019-07-05T22:00:19.561" v="10"/>
          <ac:spMkLst>
            <pc:docMk/>
            <pc:sldMk cId="842160044" sldId="313"/>
            <ac:spMk id="4" creationId="{9C6A61C0-1F2B-3544-9CF9-F550ED840C09}"/>
          </ac:spMkLst>
        </pc:spChg>
        <pc:spChg chg="add del mod">
          <ac:chgData name="David Drohan" userId="bd111efc-3a90-4169-a791-cb26685365d4" providerId="ADAL" clId="{6377E80C-7760-E847-8242-A984A7351779}" dt="2019-07-05T22:00:19.561" v="10"/>
          <ac:spMkLst>
            <pc:docMk/>
            <pc:sldMk cId="842160044" sldId="313"/>
            <ac:spMk id="5" creationId="{44EC6C38-F5C8-564A-B299-E7AC81B0A8BA}"/>
          </ac:spMkLst>
        </pc:spChg>
        <pc:spChg chg="del">
          <ac:chgData name="David Drohan" userId="bd111efc-3a90-4169-a791-cb26685365d4" providerId="ADAL" clId="{6377E80C-7760-E847-8242-A984A7351779}" dt="2019-07-05T21:59:24.464" v="7"/>
          <ac:spMkLst>
            <pc:docMk/>
            <pc:sldMk cId="842160044" sldId="313"/>
            <ac:spMk id="23" creationId="{82A5F716-98EF-42EF-A471-87C6DFDCC799}"/>
          </ac:spMkLst>
        </pc:spChg>
        <pc:spChg chg="del">
          <ac:chgData name="David Drohan" userId="bd111efc-3a90-4169-a791-cb26685365d4" providerId="ADAL" clId="{6377E80C-7760-E847-8242-A984A7351779}" dt="2019-07-05T21:59:24.464" v="7"/>
          <ac:spMkLst>
            <pc:docMk/>
            <pc:sldMk cId="842160044" sldId="313"/>
            <ac:spMk id="24" creationId="{B87687D8-4EF1-4EF2-BF7E-74BB4A3D1806}"/>
          </ac:spMkLst>
        </pc:spChg>
      </pc:sldChg>
      <pc:sldChg chg="modSp add">
        <pc:chgData name="David Drohan" userId="bd111efc-3a90-4169-a791-cb26685365d4" providerId="ADAL" clId="{6377E80C-7760-E847-8242-A984A7351779}" dt="2019-07-05T22:15:39.816" v="45" actId="113"/>
        <pc:sldMkLst>
          <pc:docMk/>
          <pc:sldMk cId="2414783114" sldId="314"/>
        </pc:sldMkLst>
        <pc:spChg chg="mod">
          <ac:chgData name="David Drohan" userId="bd111efc-3a90-4169-a791-cb26685365d4" providerId="ADAL" clId="{6377E80C-7760-E847-8242-A984A7351779}" dt="2019-07-05T22:15:39.816" v="45" actId="113"/>
          <ac:spMkLst>
            <pc:docMk/>
            <pc:sldMk cId="2414783114" sldId="314"/>
            <ac:spMk id="86" creationId="{00000000-0000-0000-0000-000000000000}"/>
          </ac:spMkLst>
        </pc:spChg>
      </pc:sldChg>
      <pc:sldMasterChg chg="modSldLayout">
        <pc:chgData name="David Drohan" userId="bd111efc-3a90-4169-a791-cb26685365d4" providerId="ADAL" clId="{6377E80C-7760-E847-8242-A984A7351779}" dt="2019-07-05T22:02:03.310" v="13" actId="478"/>
        <pc:sldMasterMkLst>
          <pc:docMk/>
          <pc:sldMasterMk cId="0" sldId="2147483648"/>
        </pc:sldMasterMkLst>
        <pc:sldLayoutChg chg="delSp">
          <pc:chgData name="David Drohan" userId="bd111efc-3a90-4169-a791-cb26685365d4" providerId="ADAL" clId="{6377E80C-7760-E847-8242-A984A7351779}" dt="2019-07-05T21:57:58.280" v="5" actId="478"/>
          <pc:sldLayoutMkLst>
            <pc:docMk/>
            <pc:sldMasterMk cId="0" sldId="2147483648"/>
            <pc:sldLayoutMk cId="0" sldId="2147483662"/>
          </pc:sldLayoutMkLst>
          <pc:picChg chg="del">
            <ac:chgData name="David Drohan" userId="bd111efc-3a90-4169-a791-cb26685365d4" providerId="ADAL" clId="{6377E80C-7760-E847-8242-A984A7351779}" dt="2019-07-05T21:57:58.280" v="5" actId="478"/>
            <ac:picMkLst>
              <pc:docMk/>
              <pc:sldMasterMk cId="0" sldId="2147483648"/>
              <pc:sldLayoutMk cId="0" sldId="2147483662"/>
              <ac:picMk id="7" creationId="{00000000-0000-0000-0000-000000000000}"/>
            </ac:picMkLst>
          </pc:picChg>
          <pc:picChg chg="del">
            <ac:chgData name="David Drohan" userId="bd111efc-3a90-4169-a791-cb26685365d4" providerId="ADAL" clId="{6377E80C-7760-E847-8242-A984A7351779}" dt="2019-07-05T21:57:56.801" v="4" actId="478"/>
            <ac:picMkLst>
              <pc:docMk/>
              <pc:sldMasterMk cId="0" sldId="2147483648"/>
              <pc:sldLayoutMk cId="0" sldId="2147483662"/>
              <ac:picMk id="8" creationId="{00000000-0000-0000-0000-000000000000}"/>
            </ac:picMkLst>
          </pc:picChg>
        </pc:sldLayoutChg>
        <pc:sldLayoutChg chg="delSp">
          <pc:chgData name="David Drohan" userId="bd111efc-3a90-4169-a791-cb26685365d4" providerId="ADAL" clId="{6377E80C-7760-E847-8242-A984A7351779}" dt="2019-07-05T22:02:03.310" v="13" actId="478"/>
          <pc:sldLayoutMkLst>
            <pc:docMk/>
            <pc:sldMasterMk cId="0" sldId="2147483648"/>
            <pc:sldLayoutMk cId="0" sldId="2147483667"/>
          </pc:sldLayoutMkLst>
          <pc:spChg chg="del">
            <ac:chgData name="David Drohan" userId="bd111efc-3a90-4169-a791-cb26685365d4" providerId="ADAL" clId="{6377E80C-7760-E847-8242-A984A7351779}" dt="2019-07-05T22:02:03.310" v="13" actId="478"/>
            <ac:spMkLst>
              <pc:docMk/>
              <pc:sldMasterMk cId="0" sldId="2147483648"/>
              <pc:sldLayoutMk cId="0" sldId="2147483667"/>
              <ac:spMk id="67" creationId="{00000000-0000-0000-0000-000000000000}"/>
            </ac:spMkLst>
          </pc:spChg>
          <pc:spChg chg="del">
            <ac:chgData name="David Drohan" userId="bd111efc-3a90-4169-a791-cb26685365d4" providerId="ADAL" clId="{6377E80C-7760-E847-8242-A984A7351779}" dt="2019-07-05T22:02:00.679" v="12" actId="478"/>
            <ac:spMkLst>
              <pc:docMk/>
              <pc:sldMasterMk cId="0" sldId="2147483648"/>
              <pc:sldLayoutMk cId="0" sldId="2147483667"/>
              <ac:spMk id="68" creationId="{00000000-0000-0000-0000-000000000000}"/>
            </ac:spMkLst>
          </pc:spChg>
          <pc:spChg chg="del">
            <ac:chgData name="David Drohan" userId="bd111efc-3a90-4169-a791-cb26685365d4" providerId="ADAL" clId="{6377E80C-7760-E847-8242-A984A7351779}" dt="2019-07-05T22:01:50.645" v="11" actId="478"/>
            <ac:spMkLst>
              <pc:docMk/>
              <pc:sldMasterMk cId="0" sldId="2147483648"/>
              <pc:sldLayoutMk cId="0" sldId="2147483667"/>
              <ac:spMk id="70" creationId="{00000000-0000-0000-0000-000000000000}"/>
            </ac:spMkLst>
          </pc:spChg>
        </pc:sldLayoutChg>
      </pc:sldMasterChg>
    </pc:docChg>
  </pc:docChgLst>
  <pc:docChgLst>
    <pc:chgData name="David Drohan" userId="bd111efc-3a90-4169-a791-cb26685365d4" providerId="ADAL" clId="{26641348-F529-A24F-B052-BE65A594409B}"/>
  </pc:docChgLst>
  <pc:docChgLst>
    <pc:chgData name="David Drohan" userId="bd111efc-3a90-4169-a791-cb26685365d4" providerId="ADAL" clId="{ADA67110-51CB-6A45-9FF6-B34A969DC20E}"/>
    <pc:docChg chg="undo custSel addSld delSld modSld sldOrd">
      <pc:chgData name="David Drohan" userId="bd111efc-3a90-4169-a791-cb26685365d4" providerId="ADAL" clId="{ADA67110-51CB-6A45-9FF6-B34A969DC20E}" dt="2019-09-03T14:59:02.996" v="1276" actId="2696"/>
      <pc:docMkLst>
        <pc:docMk/>
      </pc:docMkLst>
      <pc:sldChg chg="modSp">
        <pc:chgData name="David Drohan" userId="bd111efc-3a90-4169-a791-cb26685365d4" providerId="ADAL" clId="{ADA67110-51CB-6A45-9FF6-B34A969DC20E}" dt="2019-09-02T20:52:54.840" v="80" actId="20577"/>
        <pc:sldMkLst>
          <pc:docMk/>
          <pc:sldMk cId="0" sldId="258"/>
        </pc:sldMkLst>
        <pc:spChg chg="mod">
          <ac:chgData name="David Drohan" userId="bd111efc-3a90-4169-a791-cb26685365d4" providerId="ADAL" clId="{ADA67110-51CB-6A45-9FF6-B34A969DC20E}" dt="2019-09-02T20:52:54.840" v="80" actId="20577"/>
          <ac:spMkLst>
            <pc:docMk/>
            <pc:sldMk cId="0" sldId="258"/>
            <ac:spMk id="86" creationId="{00000000-0000-0000-0000-000000000000}"/>
          </ac:spMkLst>
        </pc:spChg>
      </pc:sldChg>
      <pc:sldChg chg="modSp">
        <pc:chgData name="David Drohan" userId="bd111efc-3a90-4169-a791-cb26685365d4" providerId="ADAL" clId="{ADA67110-51CB-6A45-9FF6-B34A969DC20E}" dt="2019-09-03T14:45:35.153" v="1240" actId="20577"/>
        <pc:sldMkLst>
          <pc:docMk/>
          <pc:sldMk cId="0" sldId="259"/>
        </pc:sldMkLst>
        <pc:spChg chg="mod">
          <ac:chgData name="David Drohan" userId="bd111efc-3a90-4169-a791-cb26685365d4" providerId="ADAL" clId="{ADA67110-51CB-6A45-9FF6-B34A969DC20E}" dt="2019-09-03T14:45:35.153" v="1240" actId="20577"/>
          <ac:spMkLst>
            <pc:docMk/>
            <pc:sldMk cId="0" sldId="259"/>
            <ac:spMk id="91" creationId="{00000000-0000-0000-0000-000000000000}"/>
          </ac:spMkLst>
        </pc:spChg>
      </pc:sldChg>
      <pc:sldChg chg="modSp">
        <pc:chgData name="David Drohan" userId="bd111efc-3a90-4169-a791-cb26685365d4" providerId="ADAL" clId="{ADA67110-51CB-6A45-9FF6-B34A969DC20E}" dt="2019-09-02T21:00:23.228" v="93" actId="20577"/>
        <pc:sldMkLst>
          <pc:docMk/>
          <pc:sldMk cId="0" sldId="260"/>
        </pc:sldMkLst>
        <pc:spChg chg="mod">
          <ac:chgData name="David Drohan" userId="bd111efc-3a90-4169-a791-cb26685365d4" providerId="ADAL" clId="{ADA67110-51CB-6A45-9FF6-B34A969DC20E}" dt="2019-09-02T21:00:23.228" v="93" actId="20577"/>
          <ac:spMkLst>
            <pc:docMk/>
            <pc:sldMk cId="0" sldId="260"/>
            <ac:spMk id="96" creationId="{00000000-0000-0000-0000-000000000000}"/>
          </ac:spMkLst>
        </pc:spChg>
      </pc:sldChg>
      <pc:sldChg chg="del">
        <pc:chgData name="David Drohan" userId="bd111efc-3a90-4169-a791-cb26685365d4" providerId="ADAL" clId="{ADA67110-51CB-6A45-9FF6-B34A969DC20E}" dt="2019-09-02T20:51:03.629" v="53" actId="2696"/>
        <pc:sldMkLst>
          <pc:docMk/>
          <pc:sldMk cId="0" sldId="261"/>
        </pc:sldMkLst>
      </pc:sldChg>
      <pc:sldChg chg="del">
        <pc:chgData name="David Drohan" userId="bd111efc-3a90-4169-a791-cb26685365d4" providerId="ADAL" clId="{ADA67110-51CB-6A45-9FF6-B34A969DC20E}" dt="2019-09-02T20:51:03.608" v="52" actId="2696"/>
        <pc:sldMkLst>
          <pc:docMk/>
          <pc:sldMk cId="0" sldId="262"/>
        </pc:sldMkLst>
      </pc:sldChg>
      <pc:sldChg chg="modSp">
        <pc:chgData name="David Drohan" userId="bd111efc-3a90-4169-a791-cb26685365d4" providerId="ADAL" clId="{ADA67110-51CB-6A45-9FF6-B34A969DC20E}" dt="2019-09-02T21:03:25.411" v="124" actId="20577"/>
        <pc:sldMkLst>
          <pc:docMk/>
          <pc:sldMk cId="0" sldId="263"/>
        </pc:sldMkLst>
        <pc:spChg chg="mod">
          <ac:chgData name="David Drohan" userId="bd111efc-3a90-4169-a791-cb26685365d4" providerId="ADAL" clId="{ADA67110-51CB-6A45-9FF6-B34A969DC20E}" dt="2019-09-02T21:03:25.411" v="124" actId="20577"/>
          <ac:spMkLst>
            <pc:docMk/>
            <pc:sldMk cId="0" sldId="263"/>
            <ac:spMk id="118" creationId="{00000000-0000-0000-0000-000000000000}"/>
          </ac:spMkLst>
        </pc:spChg>
      </pc:sldChg>
      <pc:sldChg chg="addSp delSp modSp modAnim">
        <pc:chgData name="David Drohan" userId="bd111efc-3a90-4169-a791-cb26685365d4" providerId="ADAL" clId="{ADA67110-51CB-6A45-9FF6-B34A969DC20E}" dt="2019-09-03T10:52:54.823" v="883" actId="478"/>
        <pc:sldMkLst>
          <pc:docMk/>
          <pc:sldMk cId="0" sldId="265"/>
        </pc:sldMkLst>
        <pc:spChg chg="mod">
          <ac:chgData name="David Drohan" userId="bd111efc-3a90-4169-a791-cb26685365d4" providerId="ADAL" clId="{ADA67110-51CB-6A45-9FF6-B34A969DC20E}" dt="2019-09-02T21:22:16.044" v="161" actId="1076"/>
          <ac:spMkLst>
            <pc:docMk/>
            <pc:sldMk cId="0" sldId="265"/>
            <ac:spMk id="10" creationId="{CC244858-0596-F544-B95B-5A6485B68D19}"/>
          </ac:spMkLst>
        </pc:spChg>
        <pc:spChg chg="add del mod">
          <ac:chgData name="David Drohan" userId="bd111efc-3a90-4169-a791-cb26685365d4" providerId="ADAL" clId="{ADA67110-51CB-6A45-9FF6-B34A969DC20E}" dt="2019-09-03T10:52:54.823" v="883" actId="478"/>
          <ac:spMkLst>
            <pc:docMk/>
            <pc:sldMk cId="0" sldId="265"/>
            <ac:spMk id="11" creationId="{88AF6CA9-46C3-E24F-99D4-3AD984443017}"/>
          </ac:spMkLst>
        </pc:spChg>
        <pc:picChg chg="add mod">
          <ac:chgData name="David Drohan" userId="bd111efc-3a90-4169-a791-cb26685365d4" providerId="ADAL" clId="{ADA67110-51CB-6A45-9FF6-B34A969DC20E}" dt="2019-09-02T21:21:06.790" v="151" actId="1036"/>
          <ac:picMkLst>
            <pc:docMk/>
            <pc:sldMk cId="0" sldId="265"/>
            <ac:picMk id="3" creationId="{009F3F1A-14BC-CE4D-9F3D-CF67208177B1}"/>
          </ac:picMkLst>
        </pc:picChg>
        <pc:picChg chg="add del mod">
          <ac:chgData name="David Drohan" userId="bd111efc-3a90-4169-a791-cb26685365d4" providerId="ADAL" clId="{ADA67110-51CB-6A45-9FF6-B34A969DC20E}" dt="2019-09-03T10:52:52.447" v="882" actId="478"/>
          <ac:picMkLst>
            <pc:docMk/>
            <pc:sldMk cId="0" sldId="265"/>
            <ac:picMk id="5" creationId="{7FB3E3FF-A485-3745-A802-5FA1B1E84C63}"/>
          </ac:picMkLst>
        </pc:picChg>
        <pc:picChg chg="del mod">
          <ac:chgData name="David Drohan" userId="bd111efc-3a90-4169-a791-cb26685365d4" providerId="ADAL" clId="{ADA67110-51CB-6A45-9FF6-B34A969DC20E}" dt="2019-09-02T21:10:42.382" v="131" actId="478"/>
          <ac:picMkLst>
            <pc:docMk/>
            <pc:sldMk cId="0" sldId="265"/>
            <ac:picMk id="9" creationId="{15C0C3CA-46CA-DF4F-AA75-53BE7EAF1951}"/>
          </ac:picMkLst>
        </pc:picChg>
      </pc:sldChg>
      <pc:sldChg chg="del">
        <pc:chgData name="David Drohan" userId="bd111efc-3a90-4169-a791-cb26685365d4" providerId="ADAL" clId="{ADA67110-51CB-6A45-9FF6-B34A969DC20E}" dt="2019-09-02T20:51:03.604" v="50" actId="2696"/>
        <pc:sldMkLst>
          <pc:docMk/>
          <pc:sldMk cId="0" sldId="266"/>
        </pc:sldMkLst>
      </pc:sldChg>
      <pc:sldChg chg="del">
        <pc:chgData name="David Drohan" userId="bd111efc-3a90-4169-a791-cb26685365d4" providerId="ADAL" clId="{ADA67110-51CB-6A45-9FF6-B34A969DC20E}" dt="2019-09-02T20:51:03.602" v="49" actId="2696"/>
        <pc:sldMkLst>
          <pc:docMk/>
          <pc:sldMk cId="0" sldId="267"/>
        </pc:sldMkLst>
      </pc:sldChg>
      <pc:sldChg chg="del">
        <pc:chgData name="David Drohan" userId="bd111efc-3a90-4169-a791-cb26685365d4" providerId="ADAL" clId="{ADA67110-51CB-6A45-9FF6-B34A969DC20E}" dt="2019-09-03T10:48:54.046" v="857" actId="2696"/>
        <pc:sldMkLst>
          <pc:docMk/>
          <pc:sldMk cId="0" sldId="273"/>
        </pc:sldMkLst>
      </pc:sldChg>
      <pc:sldChg chg="del">
        <pc:chgData name="David Drohan" userId="bd111efc-3a90-4169-a791-cb26685365d4" providerId="ADAL" clId="{ADA67110-51CB-6A45-9FF6-B34A969DC20E}" dt="2019-09-03T10:48:54.067" v="858" actId="2696"/>
        <pc:sldMkLst>
          <pc:docMk/>
          <pc:sldMk cId="0" sldId="274"/>
        </pc:sldMkLst>
      </pc:sldChg>
      <pc:sldChg chg="del">
        <pc:chgData name="David Drohan" userId="bd111efc-3a90-4169-a791-cb26685365d4" providerId="ADAL" clId="{ADA67110-51CB-6A45-9FF6-B34A969DC20E}" dt="2019-09-03T10:48:54.021" v="856" actId="2696"/>
        <pc:sldMkLst>
          <pc:docMk/>
          <pc:sldMk cId="0" sldId="275"/>
        </pc:sldMkLst>
      </pc:sldChg>
      <pc:sldChg chg="add del ord">
        <pc:chgData name="David Drohan" userId="bd111efc-3a90-4169-a791-cb26685365d4" providerId="ADAL" clId="{ADA67110-51CB-6A45-9FF6-B34A969DC20E}" dt="2019-09-03T14:40:40.184" v="1221" actId="2696"/>
        <pc:sldMkLst>
          <pc:docMk/>
          <pc:sldMk cId="1182124617" sldId="293"/>
        </pc:sldMkLst>
      </pc:sldChg>
      <pc:sldChg chg="modSp add del">
        <pc:chgData name="David Drohan" userId="bd111efc-3a90-4169-a791-cb26685365d4" providerId="ADAL" clId="{ADA67110-51CB-6A45-9FF6-B34A969DC20E}" dt="2019-09-03T14:59:02.996" v="1276" actId="2696"/>
        <pc:sldMkLst>
          <pc:docMk/>
          <pc:sldMk cId="2000334076" sldId="295"/>
        </pc:sldMkLst>
        <pc:spChg chg="mod">
          <ac:chgData name="David Drohan" userId="bd111efc-3a90-4169-a791-cb26685365d4" providerId="ADAL" clId="{ADA67110-51CB-6A45-9FF6-B34A969DC20E}" dt="2019-09-03T10:51:55.355" v="878" actId="20577"/>
          <ac:spMkLst>
            <pc:docMk/>
            <pc:sldMk cId="2000334076" sldId="295"/>
            <ac:spMk id="314" creationId="{00000000-0000-0000-0000-000000000000}"/>
          </ac:spMkLst>
        </pc:spChg>
      </pc:sldChg>
      <pc:sldChg chg="modSp">
        <pc:chgData name="David Drohan" userId="bd111efc-3a90-4169-a791-cb26685365d4" providerId="ADAL" clId="{ADA67110-51CB-6A45-9FF6-B34A969DC20E}" dt="2019-09-02T22:16:52.126" v="743"/>
        <pc:sldMkLst>
          <pc:docMk/>
          <pc:sldMk cId="0" sldId="296"/>
        </pc:sldMkLst>
        <pc:spChg chg="mod">
          <ac:chgData name="David Drohan" userId="bd111efc-3a90-4169-a791-cb26685365d4" providerId="ADAL" clId="{ADA67110-51CB-6A45-9FF6-B34A969DC20E}" dt="2019-09-02T22:16:52.126" v="743"/>
          <ac:spMkLst>
            <pc:docMk/>
            <pc:sldMk cId="0" sldId="296"/>
            <ac:spMk id="319" creationId="{00000000-0000-0000-0000-000000000000}"/>
          </ac:spMkLst>
        </pc:spChg>
      </pc:sldChg>
      <pc:sldChg chg="addSp delSp modSp add ord">
        <pc:chgData name="David Drohan" userId="bd111efc-3a90-4169-a791-cb26685365d4" providerId="ADAL" clId="{ADA67110-51CB-6A45-9FF6-B34A969DC20E}" dt="2019-09-03T14:36:52.918" v="1184" actId="1035"/>
        <pc:sldMkLst>
          <pc:docMk/>
          <pc:sldMk cId="3546606799" sldId="299"/>
        </pc:sldMkLst>
        <pc:spChg chg="mod">
          <ac:chgData name="David Drohan" userId="bd111efc-3a90-4169-a791-cb26685365d4" providerId="ADAL" clId="{ADA67110-51CB-6A45-9FF6-B34A969DC20E}" dt="2019-09-03T14:36:31.528" v="1161" actId="2711"/>
          <ac:spMkLst>
            <pc:docMk/>
            <pc:sldMk cId="3546606799" sldId="299"/>
            <ac:spMk id="7" creationId="{00000000-0000-0000-0000-000000000000}"/>
          </ac:spMkLst>
        </pc:spChg>
        <pc:picChg chg="add mod">
          <ac:chgData name="David Drohan" userId="bd111efc-3a90-4169-a791-cb26685365d4" providerId="ADAL" clId="{ADA67110-51CB-6A45-9FF6-B34A969DC20E}" dt="2019-09-03T14:36:37.954" v="1170" actId="1038"/>
          <ac:picMkLst>
            <pc:docMk/>
            <pc:sldMk cId="3546606799" sldId="299"/>
            <ac:picMk id="5" creationId="{63A681E6-E503-A740-95DE-F1842BE8395E}"/>
          </ac:picMkLst>
        </pc:picChg>
        <pc:picChg chg="del mod">
          <ac:chgData name="David Drohan" userId="bd111efc-3a90-4169-a791-cb26685365d4" providerId="ADAL" clId="{ADA67110-51CB-6A45-9FF6-B34A969DC20E}" dt="2019-09-03T14:32:28.664" v="1078" actId="478"/>
          <ac:picMkLst>
            <pc:docMk/>
            <pc:sldMk cId="3546606799" sldId="299"/>
            <ac:picMk id="8" creationId="{00000000-0000-0000-0000-000000000000}"/>
          </ac:picMkLst>
        </pc:picChg>
        <pc:picChg chg="mod">
          <ac:chgData name="David Drohan" userId="bd111efc-3a90-4169-a791-cb26685365d4" providerId="ADAL" clId="{ADA67110-51CB-6A45-9FF6-B34A969DC20E}" dt="2019-09-03T14:36:52.918" v="1184" actId="1035"/>
          <ac:picMkLst>
            <pc:docMk/>
            <pc:sldMk cId="3546606799" sldId="299"/>
            <ac:picMk id="9" creationId="{00000000-0000-0000-0000-000000000000}"/>
          </ac:picMkLst>
        </pc:picChg>
      </pc:sldChg>
      <pc:sldChg chg="addSp delSp modSp">
        <pc:chgData name="David Drohan" userId="bd111efc-3a90-4169-a791-cb26685365d4" providerId="ADAL" clId="{ADA67110-51CB-6A45-9FF6-B34A969DC20E}" dt="2019-09-02T22:24:25.893" v="762" actId="1035"/>
        <pc:sldMkLst>
          <pc:docMk/>
          <pc:sldMk cId="2845394449" sldId="301"/>
        </pc:sldMkLst>
        <pc:picChg chg="add mod">
          <ac:chgData name="David Drohan" userId="bd111efc-3a90-4169-a791-cb26685365d4" providerId="ADAL" clId="{ADA67110-51CB-6A45-9FF6-B34A969DC20E}" dt="2019-09-02T22:24:25.893" v="762" actId="1035"/>
          <ac:picMkLst>
            <pc:docMk/>
            <pc:sldMk cId="2845394449" sldId="301"/>
            <ac:picMk id="3" creationId="{83005215-F78E-0843-BB53-5CFDF20746C6}"/>
          </ac:picMkLst>
        </pc:picChg>
        <pc:picChg chg="del">
          <ac:chgData name="David Drohan" userId="bd111efc-3a90-4169-a791-cb26685365d4" providerId="ADAL" clId="{ADA67110-51CB-6A45-9FF6-B34A969DC20E}" dt="2019-09-02T22:22:30.542" v="749" actId="478"/>
          <ac:picMkLst>
            <pc:docMk/>
            <pc:sldMk cId="2845394449" sldId="301"/>
            <ac:picMk id="4" creationId="{0456741F-54A0-F141-AC58-92B349E41C0A}"/>
          </ac:picMkLst>
        </pc:picChg>
      </pc:sldChg>
      <pc:sldChg chg="del">
        <pc:chgData name="David Drohan" userId="bd111efc-3a90-4169-a791-cb26685365d4" providerId="ADAL" clId="{ADA67110-51CB-6A45-9FF6-B34A969DC20E}" dt="2019-09-02T20:51:03.606" v="51" actId="2696"/>
        <pc:sldMkLst>
          <pc:docMk/>
          <pc:sldMk cId="237642471" sldId="302"/>
        </pc:sldMkLst>
      </pc:sldChg>
      <pc:sldChg chg="addSp delSp modSp modAnim">
        <pc:chgData name="David Drohan" userId="bd111efc-3a90-4169-a791-cb26685365d4" providerId="ADAL" clId="{ADA67110-51CB-6A45-9FF6-B34A969DC20E}" dt="2019-09-03T11:14:04.810" v="968" actId="113"/>
        <pc:sldMkLst>
          <pc:docMk/>
          <pc:sldMk cId="690738362" sldId="304"/>
        </pc:sldMkLst>
        <pc:spChg chg="del mod">
          <ac:chgData name="David Drohan" userId="bd111efc-3a90-4169-a791-cb26685365d4" providerId="ADAL" clId="{ADA67110-51CB-6A45-9FF6-B34A969DC20E}" dt="2019-09-03T10:53:07.256" v="886" actId="478"/>
          <ac:spMkLst>
            <pc:docMk/>
            <pc:sldMk cId="690738362" sldId="304"/>
            <ac:spMk id="3" creationId="{00000000-0000-0000-0000-000000000000}"/>
          </ac:spMkLst>
        </pc:spChg>
        <pc:spChg chg="add mod">
          <ac:chgData name="David Drohan" userId="bd111efc-3a90-4169-a791-cb26685365d4" providerId="ADAL" clId="{ADA67110-51CB-6A45-9FF6-B34A969DC20E}" dt="2019-09-02T21:36:12.772" v="234" actId="1076"/>
          <ac:spMkLst>
            <pc:docMk/>
            <pc:sldMk cId="690738362" sldId="304"/>
            <ac:spMk id="6" creationId="{FD9F10E0-A0D0-B544-842A-8DABD0B32A94}"/>
          </ac:spMkLst>
        </pc:spChg>
        <pc:spChg chg="mod">
          <ac:chgData name="David Drohan" userId="bd111efc-3a90-4169-a791-cb26685365d4" providerId="ADAL" clId="{ADA67110-51CB-6A45-9FF6-B34A969DC20E}" dt="2019-09-03T11:14:04.810" v="968" actId="113"/>
          <ac:spMkLst>
            <pc:docMk/>
            <pc:sldMk cId="690738362" sldId="304"/>
            <ac:spMk id="154" creationId="{00000000-0000-0000-0000-000000000000}"/>
          </ac:spMkLst>
        </pc:spChg>
        <pc:picChg chg="add mod">
          <ac:chgData name="David Drohan" userId="bd111efc-3a90-4169-a791-cb26685365d4" providerId="ADAL" clId="{ADA67110-51CB-6A45-9FF6-B34A969DC20E}" dt="2019-09-02T21:35:10.194" v="224" actId="1076"/>
          <ac:picMkLst>
            <pc:docMk/>
            <pc:sldMk cId="690738362" sldId="304"/>
            <ac:picMk id="4" creationId="{8FED941E-0696-C04D-B184-CFFA609585C6}"/>
          </ac:picMkLst>
        </pc:picChg>
        <pc:picChg chg="mod">
          <ac:chgData name="David Drohan" userId="bd111efc-3a90-4169-a791-cb26685365d4" providerId="ADAL" clId="{ADA67110-51CB-6A45-9FF6-B34A969DC20E}" dt="2019-09-02T21:33:48.240" v="213" actId="14100"/>
          <ac:picMkLst>
            <pc:docMk/>
            <pc:sldMk cId="690738362" sldId="304"/>
            <ac:picMk id="5" creationId="{E29037D6-4421-F84E-B459-288C9FAB321B}"/>
          </ac:picMkLst>
        </pc:picChg>
        <pc:picChg chg="del">
          <ac:chgData name="David Drohan" userId="bd111efc-3a90-4169-a791-cb26685365d4" providerId="ADAL" clId="{ADA67110-51CB-6A45-9FF6-B34A969DC20E}" dt="2019-09-02T21:34:27.922" v="219" actId="478"/>
          <ac:picMkLst>
            <pc:docMk/>
            <pc:sldMk cId="690738362" sldId="304"/>
            <ac:picMk id="7" creationId="{31225ADC-2A0A-EC47-B636-B10A356EDFAE}"/>
          </ac:picMkLst>
        </pc:picChg>
      </pc:sldChg>
      <pc:sldChg chg="addSp delSp modSp modAnim">
        <pc:chgData name="David Drohan" userId="bd111efc-3a90-4169-a791-cb26685365d4" providerId="ADAL" clId="{ADA67110-51CB-6A45-9FF6-B34A969DC20E}" dt="2019-09-03T10:53:29.448" v="892" actId="478"/>
        <pc:sldMkLst>
          <pc:docMk/>
          <pc:sldMk cId="345143068" sldId="305"/>
        </pc:sldMkLst>
        <pc:spChg chg="del mod">
          <ac:chgData name="David Drohan" userId="bd111efc-3a90-4169-a791-cb26685365d4" providerId="ADAL" clId="{ADA67110-51CB-6A45-9FF6-B34A969DC20E}" dt="2019-09-03T10:53:27.292" v="891" actId="478"/>
          <ac:spMkLst>
            <pc:docMk/>
            <pc:sldMk cId="345143068" sldId="305"/>
            <ac:spMk id="4" creationId="{00000000-0000-0000-0000-000000000000}"/>
          </ac:spMkLst>
        </pc:spChg>
        <pc:spChg chg="del mod">
          <ac:chgData name="David Drohan" userId="bd111efc-3a90-4169-a791-cb26685365d4" providerId="ADAL" clId="{ADA67110-51CB-6A45-9FF6-B34A969DC20E}" dt="2019-09-03T10:53:29.448" v="892" actId="478"/>
          <ac:spMkLst>
            <pc:docMk/>
            <pc:sldMk cId="345143068" sldId="305"/>
            <ac:spMk id="5" creationId="{00000000-0000-0000-0000-000000000000}"/>
          </ac:spMkLst>
        </pc:spChg>
        <pc:picChg chg="mod">
          <ac:chgData name="David Drohan" userId="bd111efc-3a90-4169-a791-cb26685365d4" providerId="ADAL" clId="{ADA67110-51CB-6A45-9FF6-B34A969DC20E}" dt="2019-09-02T21:37:16.427" v="237" actId="14826"/>
          <ac:picMkLst>
            <pc:docMk/>
            <pc:sldMk cId="345143068" sldId="305"/>
            <ac:picMk id="6" creationId="{ACA1B49D-9D23-3A4B-827C-FF81B577B022}"/>
          </ac:picMkLst>
        </pc:picChg>
        <pc:picChg chg="add">
          <ac:chgData name="David Drohan" userId="bd111efc-3a90-4169-a791-cb26685365d4" providerId="ADAL" clId="{ADA67110-51CB-6A45-9FF6-B34A969DC20E}" dt="2019-09-02T21:36:58.354" v="236"/>
          <ac:picMkLst>
            <pc:docMk/>
            <pc:sldMk cId="345143068" sldId="305"/>
            <ac:picMk id="9" creationId="{B6C99E0C-C606-3441-998C-B12E80D62A60}"/>
          </ac:picMkLst>
        </pc:picChg>
        <pc:picChg chg="del">
          <ac:chgData name="David Drohan" userId="bd111efc-3a90-4169-a791-cb26685365d4" providerId="ADAL" clId="{ADA67110-51CB-6A45-9FF6-B34A969DC20E}" dt="2019-09-02T21:36:56.791" v="235" actId="478"/>
          <ac:picMkLst>
            <pc:docMk/>
            <pc:sldMk cId="345143068" sldId="305"/>
            <ac:picMk id="10" creationId="{6DA75D85-0B45-834A-BB7A-D50CBF68F0C1}"/>
          </ac:picMkLst>
        </pc:picChg>
      </pc:sldChg>
      <pc:sldChg chg="modSp">
        <pc:chgData name="David Drohan" userId="bd111efc-3a90-4169-a791-cb26685365d4" providerId="ADAL" clId="{ADA67110-51CB-6A45-9FF6-B34A969DC20E}" dt="2019-09-03T11:24:51.683" v="989" actId="20577"/>
        <pc:sldMkLst>
          <pc:docMk/>
          <pc:sldMk cId="3262230281" sldId="306"/>
        </pc:sldMkLst>
        <pc:spChg chg="mod">
          <ac:chgData name="David Drohan" userId="bd111efc-3a90-4169-a791-cb26685365d4" providerId="ADAL" clId="{ADA67110-51CB-6A45-9FF6-B34A969DC20E}" dt="2019-09-03T11:24:51.683" v="989" actId="20577"/>
          <ac:spMkLst>
            <pc:docMk/>
            <pc:sldMk cId="3262230281" sldId="306"/>
            <ac:spMk id="166" creationId="{00000000-0000-0000-0000-000000000000}"/>
          </ac:spMkLst>
        </pc:spChg>
      </pc:sldChg>
      <pc:sldChg chg="modSp">
        <pc:chgData name="David Drohan" userId="bd111efc-3a90-4169-a791-cb26685365d4" providerId="ADAL" clId="{ADA67110-51CB-6A45-9FF6-B34A969DC20E}" dt="2019-09-03T11:35:23.522" v="1023" actId="20577"/>
        <pc:sldMkLst>
          <pc:docMk/>
          <pc:sldMk cId="536073578" sldId="308"/>
        </pc:sldMkLst>
        <pc:spChg chg="mod">
          <ac:chgData name="David Drohan" userId="bd111efc-3a90-4169-a791-cb26685365d4" providerId="ADAL" clId="{ADA67110-51CB-6A45-9FF6-B34A969DC20E}" dt="2019-09-03T11:35:23.522" v="1023" actId="20577"/>
          <ac:spMkLst>
            <pc:docMk/>
            <pc:sldMk cId="536073578" sldId="308"/>
            <ac:spMk id="10" creationId="{00000000-0000-0000-0000-000000000000}"/>
          </ac:spMkLst>
        </pc:spChg>
      </pc:sldChg>
      <pc:sldChg chg="modSp">
        <pc:chgData name="David Drohan" userId="bd111efc-3a90-4169-a791-cb26685365d4" providerId="ADAL" clId="{ADA67110-51CB-6A45-9FF6-B34A969DC20E}" dt="2019-09-03T14:53:58.185" v="1275" actId="20577"/>
        <pc:sldMkLst>
          <pc:docMk/>
          <pc:sldMk cId="1613306705" sldId="311"/>
        </pc:sldMkLst>
        <pc:spChg chg="mod">
          <ac:chgData name="David Drohan" userId="bd111efc-3a90-4169-a791-cb26685365d4" providerId="ADAL" clId="{ADA67110-51CB-6A45-9FF6-B34A969DC20E}" dt="2019-09-02T22:11:32.233" v="671" actId="20577"/>
          <ac:spMkLst>
            <pc:docMk/>
            <pc:sldMk cId="1613306705" sldId="311"/>
            <ac:spMk id="2" creationId="{00000000-0000-0000-0000-000000000000}"/>
          </ac:spMkLst>
        </pc:spChg>
        <pc:spChg chg="mod">
          <ac:chgData name="David Drohan" userId="bd111efc-3a90-4169-a791-cb26685365d4" providerId="ADAL" clId="{ADA67110-51CB-6A45-9FF6-B34A969DC20E}" dt="2019-09-03T14:53:58.185" v="1275" actId="20577"/>
          <ac:spMkLst>
            <pc:docMk/>
            <pc:sldMk cId="1613306705" sldId="311"/>
            <ac:spMk id="3" creationId="{00000000-0000-0000-0000-000000000000}"/>
          </ac:spMkLst>
        </pc:spChg>
      </pc:sldChg>
      <pc:sldChg chg="addSp delSp modSp">
        <pc:chgData name="David Drohan" userId="bd111efc-3a90-4169-a791-cb26685365d4" providerId="ADAL" clId="{ADA67110-51CB-6A45-9FF6-B34A969DC20E}" dt="2019-09-02T20:53:34.950" v="85" actId="113"/>
        <pc:sldMkLst>
          <pc:docMk/>
          <pc:sldMk cId="2414783114" sldId="314"/>
        </pc:sldMkLst>
        <pc:spChg chg="add del mod">
          <ac:chgData name="David Drohan" userId="bd111efc-3a90-4169-a791-cb26685365d4" providerId="ADAL" clId="{ADA67110-51CB-6A45-9FF6-B34A969DC20E}" dt="2019-09-02T20:53:27.252" v="82" actId="478"/>
          <ac:spMkLst>
            <pc:docMk/>
            <pc:sldMk cId="2414783114" sldId="314"/>
            <ac:spMk id="4" creationId="{6BBD4E71-4078-6843-B498-A5982C78959F}"/>
          </ac:spMkLst>
        </pc:spChg>
        <pc:spChg chg="add mod">
          <ac:chgData name="David Drohan" userId="bd111efc-3a90-4169-a791-cb26685365d4" providerId="ADAL" clId="{ADA67110-51CB-6A45-9FF6-B34A969DC20E}" dt="2019-09-02T20:53:34.950" v="85" actId="113"/>
          <ac:spMkLst>
            <pc:docMk/>
            <pc:sldMk cId="2414783114" sldId="314"/>
            <ac:spMk id="8" creationId="{623716B5-F8DB-4041-BC25-6C3BA24BC870}"/>
          </ac:spMkLst>
        </pc:spChg>
        <pc:spChg chg="del">
          <ac:chgData name="David Drohan" userId="bd111efc-3a90-4169-a791-cb26685365d4" providerId="ADAL" clId="{ADA67110-51CB-6A45-9FF6-B34A969DC20E}" dt="2019-09-02T20:53:24.213" v="81" actId="478"/>
          <ac:spMkLst>
            <pc:docMk/>
            <pc:sldMk cId="2414783114" sldId="314"/>
            <ac:spMk id="86" creationId="{00000000-0000-0000-0000-000000000000}"/>
          </ac:spMkLst>
        </pc:spChg>
      </pc:sldChg>
      <pc:sldChg chg="addSp delSp modSp add">
        <pc:chgData name="David Drohan" userId="bd111efc-3a90-4169-a791-cb26685365d4" providerId="ADAL" clId="{ADA67110-51CB-6A45-9FF6-B34A969DC20E}" dt="2019-09-03T11:31:20.924" v="1015" actId="20577"/>
        <pc:sldMkLst>
          <pc:docMk/>
          <pc:sldMk cId="601470364" sldId="315"/>
        </pc:sldMkLst>
        <pc:spChg chg="del mod">
          <ac:chgData name="David Drohan" userId="bd111efc-3a90-4169-a791-cb26685365d4" providerId="ADAL" clId="{ADA67110-51CB-6A45-9FF6-B34A969DC20E}" dt="2019-09-02T22:11:05.302" v="649" actId="478"/>
          <ac:spMkLst>
            <pc:docMk/>
            <pc:sldMk cId="601470364" sldId="315"/>
            <ac:spMk id="2" creationId="{1D8DB695-B43C-B14C-A4DD-64FC211DC876}"/>
          </ac:spMkLst>
        </pc:spChg>
        <pc:spChg chg="mod">
          <ac:chgData name="David Drohan" userId="bd111efc-3a90-4169-a791-cb26685365d4" providerId="ADAL" clId="{ADA67110-51CB-6A45-9FF6-B34A969DC20E}" dt="2019-09-03T11:31:20.924" v="1015" actId="20577"/>
          <ac:spMkLst>
            <pc:docMk/>
            <pc:sldMk cId="601470364" sldId="315"/>
            <ac:spMk id="3" creationId="{D46346AF-D9C8-2A4F-8200-74F49EF33DD4}"/>
          </ac:spMkLst>
        </pc:spChg>
        <pc:spChg chg="add del mod">
          <ac:chgData name="David Drohan" userId="bd111efc-3a90-4169-a791-cb26685365d4" providerId="ADAL" clId="{ADA67110-51CB-6A45-9FF6-B34A969DC20E}" dt="2019-09-02T22:11:06.203" v="650" actId="478"/>
          <ac:spMkLst>
            <pc:docMk/>
            <pc:sldMk cId="601470364" sldId="315"/>
            <ac:spMk id="7" creationId="{CD33F584-060E-D841-8813-A8CB732789A8}"/>
          </ac:spMkLst>
        </pc:spChg>
        <pc:spChg chg="add mod">
          <ac:chgData name="David Drohan" userId="bd111efc-3a90-4169-a791-cb26685365d4" providerId="ADAL" clId="{ADA67110-51CB-6A45-9FF6-B34A969DC20E}" dt="2019-09-02T22:11:14.352" v="661" actId="20577"/>
          <ac:spMkLst>
            <pc:docMk/>
            <pc:sldMk cId="601470364" sldId="315"/>
            <ac:spMk id="8" creationId="{0DD306A1-9349-CE45-A1C8-CA351113DC71}"/>
          </ac:spMkLst>
        </pc:spChg>
      </pc:sldChg>
      <pc:sldChg chg="addSp delSp modSp add">
        <pc:chgData name="David Drohan" userId="bd111efc-3a90-4169-a791-cb26685365d4" providerId="ADAL" clId="{ADA67110-51CB-6A45-9FF6-B34A969DC20E}" dt="2019-09-03T14:36:12.113" v="1160" actId="255"/>
        <pc:sldMkLst>
          <pc:docMk/>
          <pc:sldMk cId="353764894" sldId="316"/>
        </pc:sldMkLst>
        <pc:spChg chg="mod">
          <ac:chgData name="David Drohan" userId="bd111efc-3a90-4169-a791-cb26685365d4" providerId="ADAL" clId="{ADA67110-51CB-6A45-9FF6-B34A969DC20E}" dt="2019-09-03T14:36:12.113" v="1160" actId="255"/>
          <ac:spMkLst>
            <pc:docMk/>
            <pc:sldMk cId="353764894" sldId="316"/>
            <ac:spMk id="2" creationId="{8E3B4CAB-9850-574F-82FB-13B3F05A95F1}"/>
          </ac:spMkLst>
        </pc:spChg>
        <pc:spChg chg="del">
          <ac:chgData name="David Drohan" userId="bd111efc-3a90-4169-a791-cb26685365d4" providerId="ADAL" clId="{ADA67110-51CB-6A45-9FF6-B34A969DC20E}" dt="2019-09-02T22:27:05.497" v="791" actId="478"/>
          <ac:spMkLst>
            <pc:docMk/>
            <pc:sldMk cId="353764894" sldId="316"/>
            <ac:spMk id="3" creationId="{0CAAFD2F-B560-CA45-AFC8-FF159660FED7}"/>
          </ac:spMkLst>
        </pc:spChg>
        <pc:spChg chg="add mod">
          <ac:chgData name="David Drohan" userId="bd111efc-3a90-4169-a791-cb26685365d4" providerId="ADAL" clId="{ADA67110-51CB-6A45-9FF6-B34A969DC20E}" dt="2019-09-02T22:28:43.587" v="853" actId="1038"/>
          <ac:spMkLst>
            <pc:docMk/>
            <pc:sldMk cId="353764894" sldId="316"/>
            <ac:spMk id="6" creationId="{53C5D777-AEA8-3442-A97E-597825A36D39}"/>
          </ac:spMkLst>
        </pc:spChg>
        <pc:picChg chg="add mod">
          <ac:chgData name="David Drohan" userId="bd111efc-3a90-4169-a791-cb26685365d4" providerId="ADAL" clId="{ADA67110-51CB-6A45-9FF6-B34A969DC20E}" dt="2019-09-02T22:28:26.123" v="820" actId="167"/>
          <ac:picMkLst>
            <pc:docMk/>
            <pc:sldMk cId="353764894" sldId="316"/>
            <ac:picMk id="8" creationId="{59887DEE-2D32-854C-8A71-2F53EFE2BD55}"/>
          </ac:picMkLst>
        </pc:picChg>
      </pc:sldChg>
      <pc:sldChg chg="addSp delSp modSp add">
        <pc:chgData name="David Drohan" userId="bd111efc-3a90-4169-a791-cb26685365d4" providerId="ADAL" clId="{ADA67110-51CB-6A45-9FF6-B34A969DC20E}" dt="2019-09-03T14:51:04.406" v="1247" actId="1076"/>
        <pc:sldMkLst>
          <pc:docMk/>
          <pc:sldMk cId="3465961944" sldId="317"/>
        </pc:sldMkLst>
        <pc:spChg chg="add del mod">
          <ac:chgData name="David Drohan" userId="bd111efc-3a90-4169-a791-cb26685365d4" providerId="ADAL" clId="{ADA67110-51CB-6A45-9FF6-B34A969DC20E}" dt="2019-09-03T11:00:11.336" v="937" actId="478"/>
          <ac:spMkLst>
            <pc:docMk/>
            <pc:sldMk cId="3465961944" sldId="317"/>
            <ac:spMk id="2" creationId="{19CAA50F-3C4B-1645-ADDF-630EC7E1727D}"/>
          </ac:spMkLst>
        </pc:spChg>
        <pc:spChg chg="mod">
          <ac:chgData name="David Drohan" userId="bd111efc-3a90-4169-a791-cb26685365d4" providerId="ADAL" clId="{ADA67110-51CB-6A45-9FF6-B34A969DC20E}" dt="2019-09-03T14:51:04.406" v="1247" actId="1076"/>
          <ac:spMkLst>
            <pc:docMk/>
            <pc:sldMk cId="3465961944" sldId="317"/>
            <ac:spMk id="11" creationId="{88AF6CA9-46C3-E24F-99D4-3AD984443017}"/>
          </ac:spMkLst>
        </pc:spChg>
        <pc:spChg chg="add del mod">
          <ac:chgData name="David Drohan" userId="bd111efc-3a90-4169-a791-cb26685365d4" providerId="ADAL" clId="{ADA67110-51CB-6A45-9FF6-B34A969DC20E}" dt="2019-09-03T10:56:14.067" v="896" actId="478"/>
          <ac:spMkLst>
            <pc:docMk/>
            <pc:sldMk cId="3465961944" sldId="317"/>
            <ac:spMk id="12" creationId="{23AEDFDC-5A5F-C641-AAC6-9FF30346240B}"/>
          </ac:spMkLst>
        </pc:spChg>
        <pc:picChg chg="mod">
          <ac:chgData name="David Drohan" userId="bd111efc-3a90-4169-a791-cb26685365d4" providerId="ADAL" clId="{ADA67110-51CB-6A45-9FF6-B34A969DC20E}" dt="2019-09-03T10:58:41.975" v="936" actId="167"/>
          <ac:picMkLst>
            <pc:docMk/>
            <pc:sldMk cId="3465961944" sldId="317"/>
            <ac:picMk id="5" creationId="{7FB3E3FF-A485-3745-A802-5FA1B1E84C63}"/>
          </ac:picMkLst>
        </pc:picChg>
      </pc:sldChg>
      <pc:sldChg chg="addSp delSp modSp add modAnim">
        <pc:chgData name="David Drohan" userId="bd111efc-3a90-4169-a791-cb26685365d4" providerId="ADAL" clId="{ADA67110-51CB-6A45-9FF6-B34A969DC20E}" dt="2019-09-03T11:16:31.232" v="971"/>
        <pc:sldMkLst>
          <pc:docMk/>
          <pc:sldMk cId="1500935721" sldId="318"/>
        </pc:sldMkLst>
        <pc:spChg chg="add del mod">
          <ac:chgData name="David Drohan" userId="bd111efc-3a90-4169-a791-cb26685365d4" providerId="ADAL" clId="{ADA67110-51CB-6A45-9FF6-B34A969DC20E}" dt="2019-09-03T11:16:29.825" v="970" actId="478"/>
          <ac:spMkLst>
            <pc:docMk/>
            <pc:sldMk cId="1500935721" sldId="318"/>
            <ac:spMk id="7" creationId="{C0F2AF6D-C60E-1B4C-9C68-40329C9A572E}"/>
          </ac:spMkLst>
        </pc:spChg>
        <pc:spChg chg="add">
          <ac:chgData name="David Drohan" userId="bd111efc-3a90-4169-a791-cb26685365d4" providerId="ADAL" clId="{ADA67110-51CB-6A45-9FF6-B34A969DC20E}" dt="2019-09-03T11:16:31.232" v="971"/>
          <ac:spMkLst>
            <pc:docMk/>
            <pc:sldMk cId="1500935721" sldId="318"/>
            <ac:spMk id="12" creationId="{C22C04A1-2B4E-E84F-A429-A608D07DC4CF}"/>
          </ac:spMkLst>
        </pc:spChg>
        <pc:spChg chg="del">
          <ac:chgData name="David Drohan" userId="bd111efc-3a90-4169-a791-cb26685365d4" providerId="ADAL" clId="{ADA67110-51CB-6A45-9FF6-B34A969DC20E}" dt="2019-09-03T11:16:27.961" v="969" actId="478"/>
          <ac:spMkLst>
            <pc:docMk/>
            <pc:sldMk cId="1500935721" sldId="318"/>
            <ac:spMk id="154" creationId="{00000000-0000-0000-0000-000000000000}"/>
          </ac:spMkLst>
        </pc:spChg>
      </pc:sldChg>
      <pc:sldChg chg="add">
        <pc:chgData name="David Drohan" userId="bd111efc-3a90-4169-a791-cb26685365d4" providerId="ADAL" clId="{ADA67110-51CB-6A45-9FF6-B34A969DC20E}" dt="2019-09-03T10:53:24.021" v="890"/>
        <pc:sldMkLst>
          <pc:docMk/>
          <pc:sldMk cId="2981424849" sldId="319"/>
        </pc:sldMkLst>
      </pc:sldChg>
      <pc:sldChg chg="addSp delSp modSp add">
        <pc:chgData name="David Drohan" userId="bd111efc-3a90-4169-a791-cb26685365d4" providerId="ADAL" clId="{ADA67110-51CB-6A45-9FF6-B34A969DC20E}" dt="2019-09-03T11:43:11.891" v="1061" actId="1076"/>
        <pc:sldMkLst>
          <pc:docMk/>
          <pc:sldMk cId="3342029558" sldId="320"/>
        </pc:sldMkLst>
        <pc:spChg chg="del">
          <ac:chgData name="David Drohan" userId="bd111efc-3a90-4169-a791-cb26685365d4" providerId="ADAL" clId="{ADA67110-51CB-6A45-9FF6-B34A969DC20E}" dt="2019-09-03T11:36:24.949" v="1025" actId="478"/>
          <ac:spMkLst>
            <pc:docMk/>
            <pc:sldMk cId="3342029558" sldId="320"/>
            <ac:spMk id="2" creationId="{001B5ED3-C4D8-524E-BD03-E90EB08531EC}"/>
          </ac:spMkLst>
        </pc:spChg>
        <pc:spChg chg="mod">
          <ac:chgData name="David Drohan" userId="bd111efc-3a90-4169-a791-cb26685365d4" providerId="ADAL" clId="{ADA67110-51CB-6A45-9FF6-B34A969DC20E}" dt="2019-09-03T11:41:41.911" v="1033" actId="404"/>
          <ac:spMkLst>
            <pc:docMk/>
            <pc:sldMk cId="3342029558" sldId="320"/>
            <ac:spMk id="3" creationId="{12F0322C-1E0B-3C40-AD7F-B8A3B676090A}"/>
          </ac:spMkLst>
        </pc:spChg>
        <pc:spChg chg="add mod">
          <ac:chgData name="David Drohan" userId="bd111efc-3a90-4169-a791-cb26685365d4" providerId="ADAL" clId="{ADA67110-51CB-6A45-9FF6-B34A969DC20E}" dt="2019-09-03T11:42:05.976" v="1056" actId="20577"/>
          <ac:spMkLst>
            <pc:docMk/>
            <pc:sldMk cId="3342029558" sldId="320"/>
            <ac:spMk id="6" creationId="{0BEB3DD1-E5CC-C841-8A1D-4C3BBA29D0C5}"/>
          </ac:spMkLst>
        </pc:spChg>
        <pc:picChg chg="add mod">
          <ac:chgData name="David Drohan" userId="bd111efc-3a90-4169-a791-cb26685365d4" providerId="ADAL" clId="{ADA67110-51CB-6A45-9FF6-B34A969DC20E}" dt="2019-09-03T11:43:11.891" v="1061" actId="1076"/>
          <ac:picMkLst>
            <pc:docMk/>
            <pc:sldMk cId="3342029558" sldId="320"/>
            <ac:picMk id="8" creationId="{AA8B15E2-C096-D340-8899-A3FE38D2AA2E}"/>
          </ac:picMkLst>
        </pc:picChg>
      </pc:sldChg>
      <pc:sldChg chg="addSp delSp modSp add">
        <pc:chgData name="David Drohan" userId="bd111efc-3a90-4169-a791-cb26685365d4" providerId="ADAL" clId="{ADA67110-51CB-6A45-9FF6-B34A969DC20E}" dt="2019-09-03T14:37:27.355" v="1197" actId="1076"/>
        <pc:sldMkLst>
          <pc:docMk/>
          <pc:sldMk cId="3618197603" sldId="321"/>
        </pc:sldMkLst>
        <pc:spChg chg="mod">
          <ac:chgData name="David Drohan" userId="bd111efc-3a90-4169-a791-cb26685365d4" providerId="ADAL" clId="{ADA67110-51CB-6A45-9FF6-B34A969DC20E}" dt="2019-09-03T14:35:53.821" v="1159" actId="255"/>
          <ac:spMkLst>
            <pc:docMk/>
            <pc:sldMk cId="3618197603" sldId="321"/>
            <ac:spMk id="2" creationId="{DEA80ED7-4AE9-2A4E-A69C-ECA9E123BCC8}"/>
          </ac:spMkLst>
        </pc:spChg>
        <pc:spChg chg="del mod">
          <ac:chgData name="David Drohan" userId="bd111efc-3a90-4169-a791-cb26685365d4" providerId="ADAL" clId="{ADA67110-51CB-6A45-9FF6-B34A969DC20E}" dt="2019-09-03T14:36:58.148" v="1185" actId="478"/>
          <ac:spMkLst>
            <pc:docMk/>
            <pc:sldMk cId="3618197603" sldId="321"/>
            <ac:spMk id="3" creationId="{3FABBBE8-8280-7349-A97B-9AD3E52700E9}"/>
          </ac:spMkLst>
        </pc:spChg>
        <pc:picChg chg="add mod">
          <ac:chgData name="David Drohan" userId="bd111efc-3a90-4169-a791-cb26685365d4" providerId="ADAL" clId="{ADA67110-51CB-6A45-9FF6-B34A969DC20E}" dt="2019-09-03T14:37:27.355" v="1197" actId="1076"/>
          <ac:picMkLst>
            <pc:docMk/>
            <pc:sldMk cId="3618197603" sldId="321"/>
            <ac:picMk id="7" creationId="{1D92E518-1221-EB4D-8730-F6F5A8FC22A3}"/>
          </ac:picMkLst>
        </pc:picChg>
      </pc:sldChg>
      <pc:sldChg chg="addSp delSp modSp add">
        <pc:chgData name="David Drohan" userId="bd111efc-3a90-4169-a791-cb26685365d4" providerId="ADAL" clId="{ADA67110-51CB-6A45-9FF6-B34A969DC20E}" dt="2019-09-03T14:39:54.498" v="1220" actId="14861"/>
        <pc:sldMkLst>
          <pc:docMk/>
          <pc:sldMk cId="387935276" sldId="322"/>
        </pc:sldMkLst>
        <pc:spChg chg="del">
          <ac:chgData name="David Drohan" userId="bd111efc-3a90-4169-a791-cb26685365d4" providerId="ADAL" clId="{ADA67110-51CB-6A45-9FF6-B34A969DC20E}" dt="2019-09-03T14:38:31.129" v="1204" actId="478"/>
          <ac:spMkLst>
            <pc:docMk/>
            <pc:sldMk cId="387935276" sldId="322"/>
            <ac:spMk id="2" creationId="{DEA80ED7-4AE9-2A4E-A69C-ECA9E123BCC8}"/>
          </ac:spMkLst>
        </pc:spChg>
        <pc:spChg chg="del">
          <ac:chgData name="David Drohan" userId="bd111efc-3a90-4169-a791-cb26685365d4" providerId="ADAL" clId="{ADA67110-51CB-6A45-9FF6-B34A969DC20E}" dt="2019-09-03T14:38:19.742" v="1201" actId="478"/>
          <ac:spMkLst>
            <pc:docMk/>
            <pc:sldMk cId="387935276" sldId="322"/>
            <ac:spMk id="3" creationId="{3FABBBE8-8280-7349-A97B-9AD3E52700E9}"/>
          </ac:spMkLst>
        </pc:spChg>
        <pc:spChg chg="add del mod">
          <ac:chgData name="David Drohan" userId="bd111efc-3a90-4169-a791-cb26685365d4" providerId="ADAL" clId="{ADA67110-51CB-6A45-9FF6-B34A969DC20E}" dt="2019-09-03T14:38:33.321" v="1205" actId="478"/>
          <ac:spMkLst>
            <pc:docMk/>
            <pc:sldMk cId="387935276" sldId="322"/>
            <ac:spMk id="9" creationId="{2786F448-244D-C642-AB2D-76948E2DBA27}"/>
          </ac:spMkLst>
        </pc:spChg>
        <pc:spChg chg="add mod">
          <ac:chgData name="David Drohan" userId="bd111efc-3a90-4169-a791-cb26685365d4" providerId="ADAL" clId="{ADA67110-51CB-6A45-9FF6-B34A969DC20E}" dt="2019-09-03T14:39:54.498" v="1220" actId="14861"/>
          <ac:spMkLst>
            <pc:docMk/>
            <pc:sldMk cId="387935276" sldId="322"/>
            <ac:spMk id="10" creationId="{553B146B-E8C4-7645-8D14-43DACAF9EA1F}"/>
          </ac:spMkLst>
        </pc:spChg>
        <pc:picChg chg="add mod">
          <ac:chgData name="David Drohan" userId="bd111efc-3a90-4169-a791-cb26685365d4" providerId="ADAL" clId="{ADA67110-51CB-6A45-9FF6-B34A969DC20E}" dt="2019-09-03T14:39:02.878" v="1216" actId="1076"/>
          <ac:picMkLst>
            <pc:docMk/>
            <pc:sldMk cId="387935276" sldId="322"/>
            <ac:picMk id="7" creationId="{2EAC2363-9F43-A846-B746-6F1E9CAE53C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149E08-5597-3E45-8582-EEB58189C482}" type="datetimeFigureOut">
              <a:rPr lang="en-US" smtClean="0"/>
              <a:t>9/11/19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69502-A57F-A84E-93AF-100B756C6324}" type="slidenum">
              <a:rPr lang="en-US" smtClean="0"/>
              <a:t>‹#›</a:t>
            </a:fld>
            <a:endParaRPr lang="en-US"/>
          </a:p>
        </p:txBody>
      </p:sp>
    </p:spTree>
    <p:extLst>
      <p:ext uri="{BB962C8B-B14F-4D97-AF65-F5344CB8AC3E}">
        <p14:creationId xmlns:p14="http://schemas.microsoft.com/office/powerpoint/2010/main" val="1498702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3" name="Shape 7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951493904"/>
      </p:ext>
    </p:extLst>
  </p:cSld>
  <p:clrMap bg1="lt1" tx1="dk1" bg2="lt2" tx2="dk2" accent1="accent1" accent2="accent2" accent3="accent3" accent4="accent4" accent5="accent5" accent6="accent6" hlink="hlink" folHlink="folHlink"/>
  <p:hf hdr="0" ftr="0" dt="0"/>
  <p:notesStyle>
    <a:lvl1pPr defTabSz="287012">
      <a:lnSpc>
        <a:spcPct val="125000"/>
      </a:lnSpc>
      <a:defRPr sz="1500">
        <a:latin typeface="Avenir Roman"/>
        <a:ea typeface="Avenir Roman"/>
        <a:cs typeface="Avenir Roman"/>
        <a:sym typeface="Avenir Roman"/>
      </a:defRPr>
    </a:lvl1pPr>
    <a:lvl2pPr indent="143505" defTabSz="287012">
      <a:lnSpc>
        <a:spcPct val="125000"/>
      </a:lnSpc>
      <a:defRPr sz="1500">
        <a:latin typeface="Avenir Roman"/>
        <a:ea typeface="Avenir Roman"/>
        <a:cs typeface="Avenir Roman"/>
        <a:sym typeface="Avenir Roman"/>
      </a:defRPr>
    </a:lvl2pPr>
    <a:lvl3pPr indent="287012" defTabSz="287012">
      <a:lnSpc>
        <a:spcPct val="125000"/>
      </a:lnSpc>
      <a:defRPr sz="1500">
        <a:latin typeface="Avenir Roman"/>
        <a:ea typeface="Avenir Roman"/>
        <a:cs typeface="Avenir Roman"/>
        <a:sym typeface="Avenir Roman"/>
      </a:defRPr>
    </a:lvl3pPr>
    <a:lvl4pPr indent="430517" defTabSz="287012">
      <a:lnSpc>
        <a:spcPct val="125000"/>
      </a:lnSpc>
      <a:defRPr sz="1500">
        <a:latin typeface="Avenir Roman"/>
        <a:ea typeface="Avenir Roman"/>
        <a:cs typeface="Avenir Roman"/>
        <a:sym typeface="Avenir Roman"/>
      </a:defRPr>
    </a:lvl4pPr>
    <a:lvl5pPr indent="574022" defTabSz="287012">
      <a:lnSpc>
        <a:spcPct val="125000"/>
      </a:lnSpc>
      <a:defRPr sz="1500">
        <a:latin typeface="Avenir Roman"/>
        <a:ea typeface="Avenir Roman"/>
        <a:cs typeface="Avenir Roman"/>
        <a:sym typeface="Avenir Roman"/>
      </a:defRPr>
    </a:lvl5pPr>
    <a:lvl6pPr indent="717528" defTabSz="287012">
      <a:lnSpc>
        <a:spcPct val="125000"/>
      </a:lnSpc>
      <a:defRPr sz="1500">
        <a:latin typeface="Avenir Roman"/>
        <a:ea typeface="Avenir Roman"/>
        <a:cs typeface="Avenir Roman"/>
        <a:sym typeface="Avenir Roman"/>
      </a:defRPr>
    </a:lvl6pPr>
    <a:lvl7pPr indent="861034" defTabSz="287012">
      <a:lnSpc>
        <a:spcPct val="125000"/>
      </a:lnSpc>
      <a:defRPr sz="1500">
        <a:latin typeface="Avenir Roman"/>
        <a:ea typeface="Avenir Roman"/>
        <a:cs typeface="Avenir Roman"/>
        <a:sym typeface="Avenir Roman"/>
      </a:defRPr>
    </a:lvl7pPr>
    <a:lvl8pPr indent="1004539" defTabSz="287012">
      <a:lnSpc>
        <a:spcPct val="125000"/>
      </a:lnSpc>
      <a:defRPr sz="1500">
        <a:latin typeface="Avenir Roman"/>
        <a:ea typeface="Avenir Roman"/>
        <a:cs typeface="Avenir Roman"/>
        <a:sym typeface="Avenir Roman"/>
      </a:defRPr>
    </a:lvl8pPr>
    <a:lvl9pPr indent="1148045" defTabSz="287012">
      <a:lnSpc>
        <a:spcPct val="125000"/>
      </a:lnSpc>
      <a:defRPr sz="15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wit.ie" TargetMode="External"/><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Lab Title">
    <p:spTree>
      <p:nvGrpSpPr>
        <p:cNvPr id="1" name=""/>
        <p:cNvGrpSpPr/>
        <p:nvPr/>
      </p:nvGrpSpPr>
      <p:grpSpPr>
        <a:xfrm>
          <a:off x="0" y="0"/>
          <a:ext cx="0" cy="0"/>
          <a:chOff x="0" y="0"/>
          <a:chExt cx="0" cy="0"/>
        </a:xfrm>
      </p:grpSpPr>
      <p:sp>
        <p:nvSpPr>
          <p:cNvPr id="33" name="Shape 33"/>
          <p:cNvSpPr/>
          <p:nvPr/>
        </p:nvSpPr>
        <p:spPr>
          <a:xfrm flipV="1">
            <a:off x="638641" y="2302808"/>
            <a:ext cx="7889578" cy="1"/>
          </a:xfrm>
          <a:prstGeom prst="line">
            <a:avLst/>
          </a:prstGeom>
          <a:ln w="3175">
            <a:solidFill>
              <a:srgbClr val="919191"/>
            </a:solidFill>
            <a:miter lim="400000"/>
          </a:ln>
        </p:spPr>
        <p:txBody>
          <a:bodyPr lIns="0" tIns="0" rIns="0" bIns="0" anchor="ctr"/>
          <a:lstStyle/>
          <a:p>
            <a:pPr lvl="0" algn="l" defTabSz="286973">
              <a:defRPr sz="1100">
                <a:latin typeface="Helvetica"/>
                <a:ea typeface="Helvetica"/>
                <a:cs typeface="Helvetica"/>
                <a:sym typeface="Helvetica"/>
              </a:defRPr>
            </a:pPr>
            <a:endParaRPr sz="825"/>
          </a:p>
        </p:txBody>
      </p:sp>
      <p:sp>
        <p:nvSpPr>
          <p:cNvPr id="34" name="Shape 34"/>
          <p:cNvSpPr/>
          <p:nvPr/>
        </p:nvSpPr>
        <p:spPr>
          <a:xfrm>
            <a:off x="960162" y="2437733"/>
            <a:ext cx="1397819" cy="68326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r">
              <a:lnSpc>
                <a:spcPct val="80000"/>
              </a:lnSpc>
              <a:defRPr sz="1800"/>
            </a:pPr>
            <a:r>
              <a:rPr sz="2775" dirty="0">
                <a:solidFill>
                  <a:srgbClr val="AAAAAA"/>
                </a:solidFill>
                <a:latin typeface="Helvetica Neue UltraLight"/>
                <a:ea typeface="Helvetica Neue UltraLight"/>
                <a:cs typeface="Helvetica Neue UltraLight"/>
                <a:sym typeface="Helvetica Neue UltraLight"/>
              </a:rPr>
              <a:t>Produced</a:t>
            </a:r>
          </a:p>
          <a:p>
            <a:pPr lvl="0" algn="r">
              <a:lnSpc>
                <a:spcPct val="80000"/>
              </a:lnSpc>
              <a:defRPr sz="1800"/>
            </a:pPr>
            <a:r>
              <a:rPr sz="2775" dirty="0">
                <a:solidFill>
                  <a:srgbClr val="AAAAAA"/>
                </a:solidFill>
                <a:latin typeface="Helvetica Neue UltraLight"/>
                <a:ea typeface="Helvetica Neue UltraLight"/>
                <a:cs typeface="Helvetica Neue UltraLight"/>
                <a:sym typeface="Helvetica Neue UltraLight"/>
              </a:rPr>
              <a:t>by</a:t>
            </a:r>
          </a:p>
        </p:txBody>
      </p:sp>
      <p:grpSp>
        <p:nvGrpSpPr>
          <p:cNvPr id="38" name="Group 38"/>
          <p:cNvGrpSpPr/>
          <p:nvPr/>
        </p:nvGrpSpPr>
        <p:grpSpPr>
          <a:xfrm>
            <a:off x="2606508" y="3489276"/>
            <a:ext cx="3241478" cy="557188"/>
            <a:chOff x="0" y="0"/>
            <a:chExt cx="4610101" cy="1056592"/>
          </a:xfrm>
        </p:grpSpPr>
        <p:sp>
          <p:nvSpPr>
            <p:cNvPr id="35" name="Shape 35"/>
            <p:cNvSpPr/>
            <p:nvPr/>
          </p:nvSpPr>
          <p:spPr>
            <a:xfrm>
              <a:off x="0" y="0"/>
              <a:ext cx="4610101" cy="7350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l">
                <a:lnSpc>
                  <a:spcPct val="120000"/>
                </a:lnSpc>
                <a:defRPr sz="1800"/>
              </a:pPr>
              <a:r>
                <a:rPr sz="975">
                  <a:solidFill>
                    <a:srgbClr val="133455"/>
                  </a:solidFill>
                  <a:latin typeface="Helvetica Neue"/>
                  <a:ea typeface="Helvetica Neue"/>
                  <a:cs typeface="Helvetica Neue"/>
                  <a:sym typeface="Helvetica Neue"/>
                </a:rPr>
                <a:t>Department of Computing &amp; Mathematics</a:t>
              </a:r>
            </a:p>
            <a:p>
              <a:pPr lvl="0" algn="l">
                <a:lnSpc>
                  <a:spcPct val="120000"/>
                </a:lnSpc>
                <a:defRPr sz="1800"/>
              </a:pPr>
              <a:r>
                <a:rPr sz="975">
                  <a:solidFill>
                    <a:srgbClr val="133455"/>
                  </a:solidFill>
                  <a:latin typeface="Helvetica Neue"/>
                  <a:ea typeface="Helvetica Neue"/>
                  <a:cs typeface="Helvetica Neue"/>
                  <a:sym typeface="Helvetica Neue"/>
                </a:rPr>
                <a:t>Waterford Institute of Technology</a:t>
              </a:r>
            </a:p>
          </p:txBody>
        </p:sp>
        <p:sp>
          <p:nvSpPr>
            <p:cNvPr id="36" name="Shape 36"/>
            <p:cNvSpPr/>
            <p:nvPr/>
          </p:nvSpPr>
          <p:spPr>
            <a:xfrm>
              <a:off x="0" y="754707"/>
              <a:ext cx="1361922" cy="3018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defRPr sz="1200">
                  <a:solidFill>
                    <a:srgbClr val="006699"/>
                  </a:solidFill>
                  <a:uFill>
                    <a:solidFill>
                      <a:srgbClr val="006699"/>
                    </a:solidFill>
                  </a:uFill>
                  <a:latin typeface="Helvetica Neue"/>
                  <a:ea typeface="Helvetica Neue"/>
                  <a:cs typeface="Helvetica Neue"/>
                  <a:sym typeface="Helvetica Neue"/>
                  <a:hlinkClick r:id="rId2"/>
                </a:defRPr>
              </a:lvl1pPr>
            </a:lstStyle>
            <a:p>
              <a:pPr lvl="0">
                <a:defRPr sz="1800">
                  <a:solidFill>
                    <a:srgbClr val="000000"/>
                  </a:solidFill>
                  <a:uFillTx/>
                </a:defRPr>
              </a:pPr>
              <a:r>
                <a:rPr sz="750">
                  <a:solidFill>
                    <a:srgbClr val="006699"/>
                  </a:solidFill>
                  <a:uFill>
                    <a:solidFill>
                      <a:srgbClr val="006699"/>
                    </a:solidFill>
                  </a:uFill>
                  <a:hlinkClick r:id="rId2"/>
                </a:rPr>
                <a:t>http://www.wit.ie</a:t>
              </a:r>
            </a:p>
          </p:txBody>
        </p:sp>
      </p:grpSp>
      <p:sp>
        <p:nvSpPr>
          <p:cNvPr id="39" name="Shape 39"/>
          <p:cNvSpPr>
            <a:spLocks noGrp="1"/>
          </p:cNvSpPr>
          <p:nvPr>
            <p:ph type="title"/>
          </p:nvPr>
        </p:nvSpPr>
        <p:spPr>
          <a:xfrm>
            <a:off x="625078" y="1249041"/>
            <a:ext cx="7893844" cy="542479"/>
          </a:xfrm>
          <a:prstGeom prst="rect">
            <a:avLst/>
          </a:prstGeom>
        </p:spPr>
        <p:txBody>
          <a:bodyPr lIns="0" tIns="0" rIns="0" bIns="0" anchor="ctr"/>
          <a:lstStyle>
            <a:lvl1pPr defTabSz="366688">
              <a:defRPr>
                <a:latin typeface="Helvetica Neue"/>
                <a:ea typeface="Helvetica Neue"/>
                <a:cs typeface="Helvetica Neue"/>
                <a:sym typeface="Helvetica Neue"/>
              </a:defRPr>
            </a:lvl1pPr>
          </a:lstStyle>
          <a:p>
            <a:pPr lvl="0">
              <a:defRPr sz="1800"/>
            </a:pPr>
            <a:r>
              <a:rPr sz="2775"/>
              <a:t>Title Text</a:t>
            </a:r>
          </a:p>
        </p:txBody>
      </p:sp>
      <p:sp>
        <p:nvSpPr>
          <p:cNvPr id="40" name="Shape 40"/>
          <p:cNvSpPr>
            <a:spLocks noGrp="1"/>
          </p:cNvSpPr>
          <p:nvPr>
            <p:ph type="body" idx="1"/>
          </p:nvPr>
        </p:nvSpPr>
        <p:spPr>
          <a:xfrm>
            <a:off x="2620863" y="2498081"/>
            <a:ext cx="4063008" cy="1044773"/>
          </a:xfrm>
          <a:prstGeom prst="rect">
            <a:avLst/>
          </a:prstGeom>
        </p:spPr>
        <p:txBody>
          <a:bodyPr lIns="0" tIns="0" rIns="0" bIns="0"/>
          <a:lstStyle>
            <a:lvl1pPr marL="0" indent="0" defTabSz="366688">
              <a:lnSpc>
                <a:spcPct val="120000"/>
              </a:lnSpc>
              <a:spcBef>
                <a:spcPts val="0"/>
              </a:spcBef>
              <a:buClrTx/>
              <a:buSzTx/>
              <a:buFontTx/>
              <a:buNone/>
              <a:defRPr sz="1125">
                <a:latin typeface="Helvetica Neue"/>
                <a:ea typeface="Helvetica Neue"/>
                <a:cs typeface="Helvetica Neue"/>
                <a:sym typeface="Helvetica Neue"/>
              </a:defRPr>
            </a:lvl1pPr>
            <a:lvl2pPr marL="0" indent="0" defTabSz="366688">
              <a:lnSpc>
                <a:spcPct val="120000"/>
              </a:lnSpc>
              <a:spcBef>
                <a:spcPts val="0"/>
              </a:spcBef>
              <a:buClrTx/>
              <a:buSzTx/>
              <a:buFontTx/>
              <a:buNone/>
              <a:defRPr sz="1125">
                <a:latin typeface="Helvetica Neue"/>
                <a:ea typeface="Helvetica Neue"/>
                <a:cs typeface="Helvetica Neue"/>
                <a:sym typeface="Helvetica Neue"/>
              </a:defRPr>
            </a:lvl2pPr>
            <a:lvl3pPr marL="0" indent="0" defTabSz="366688">
              <a:lnSpc>
                <a:spcPct val="120000"/>
              </a:lnSpc>
              <a:spcBef>
                <a:spcPts val="0"/>
              </a:spcBef>
              <a:buClrTx/>
              <a:buSzTx/>
              <a:buFontTx/>
              <a:buNone/>
              <a:defRPr sz="1125">
                <a:latin typeface="Helvetica Neue"/>
                <a:ea typeface="Helvetica Neue"/>
                <a:cs typeface="Helvetica Neue"/>
                <a:sym typeface="Helvetica Neue"/>
              </a:defRPr>
            </a:lvl3pPr>
            <a:lvl4pPr marL="0" indent="0" defTabSz="366688">
              <a:lnSpc>
                <a:spcPct val="120000"/>
              </a:lnSpc>
              <a:spcBef>
                <a:spcPts val="0"/>
              </a:spcBef>
              <a:buClrTx/>
              <a:buSzTx/>
              <a:buFontTx/>
              <a:buNone/>
              <a:defRPr sz="1125">
                <a:latin typeface="Helvetica Neue"/>
                <a:ea typeface="Helvetica Neue"/>
                <a:cs typeface="Helvetica Neue"/>
                <a:sym typeface="Helvetica Neue"/>
              </a:defRPr>
            </a:lvl4pPr>
            <a:lvl5pPr marL="0" indent="0" defTabSz="366688">
              <a:lnSpc>
                <a:spcPct val="120000"/>
              </a:lnSpc>
              <a:spcBef>
                <a:spcPts val="0"/>
              </a:spcBef>
              <a:buClrTx/>
              <a:buSzTx/>
              <a:buFontTx/>
              <a:buNone/>
              <a:defRPr sz="1125">
                <a:latin typeface="Helvetica Neue"/>
                <a:ea typeface="Helvetica Neue"/>
                <a:cs typeface="Helvetica Neue"/>
                <a:sym typeface="Helvetica Neue"/>
              </a:defRPr>
            </a:lvl5pPr>
          </a:lstStyle>
          <a:p>
            <a:pPr lvl="0"/>
            <a:r>
              <a:t>Body Level One</a:t>
            </a:r>
          </a:p>
          <a:p>
            <a:pPr lvl="1"/>
            <a:r>
              <a:t>Body Level Two</a:t>
            </a:r>
          </a:p>
          <a:p>
            <a:pPr lvl="2"/>
            <a:r>
              <a:t>Body Level Three</a:t>
            </a:r>
          </a:p>
          <a:p>
            <a:pPr lvl="3"/>
            <a:r>
              <a:t>Body Level Four</a:t>
            </a:r>
          </a:p>
          <a:p>
            <a:pPr lvl="4"/>
            <a:r>
              <a:t>Body Level Five</a:t>
            </a:r>
          </a:p>
        </p:txBody>
      </p:sp>
      <p:pic>
        <p:nvPicPr>
          <p:cNvPr id="41" name="WIT.logo.jpg"/>
          <p:cNvPicPr/>
          <p:nvPr/>
        </p:nvPicPr>
        <p:blipFill>
          <a:blip r:embed="rId3"/>
          <a:stretch>
            <a:fillRect/>
          </a:stretch>
        </p:blipFill>
        <p:spPr>
          <a:xfrm>
            <a:off x="668387" y="4693530"/>
            <a:ext cx="2538866" cy="396064"/>
          </a:xfrm>
          <a:prstGeom prst="rect">
            <a:avLst/>
          </a:prstGeom>
          <a:ln w="12700">
            <a:miter lim="400000"/>
          </a:ln>
        </p:spPr>
      </p:pic>
      <p:pic>
        <p:nvPicPr>
          <p:cNvPr id="42" name="cogs.jpg"/>
          <p:cNvPicPr/>
          <p:nvPr/>
        </p:nvPicPr>
        <p:blipFill>
          <a:blip r:embed="rId4"/>
          <a:stretch>
            <a:fillRect/>
          </a:stretch>
        </p:blipFill>
        <p:spPr>
          <a:xfrm>
            <a:off x="7777978" y="4620324"/>
            <a:ext cx="728160" cy="542479"/>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44" name="Shape 44"/>
          <p:cNvSpPr/>
          <p:nvPr/>
        </p:nvSpPr>
        <p:spPr>
          <a:xfrm>
            <a:off x="401836" y="2504778"/>
            <a:ext cx="8344755" cy="68"/>
          </a:xfrm>
          <a:prstGeom prst="rect">
            <a:avLst/>
          </a:prstGeom>
          <a:ln w="3175">
            <a:solidFill>
              <a:srgbClr val="9A9A9A"/>
            </a:solidFill>
            <a:miter lim="400000"/>
          </a:ln>
        </p:spPr>
        <p:txBody>
          <a:bodyPr lIns="0" tIns="0" rIns="0" bIns="0" anchor="ctr"/>
          <a:lstStyle/>
          <a:p>
            <a:pPr lvl="0" algn="l" defTabSz="286973">
              <a:defRPr sz="1100">
                <a:latin typeface="Helvetica"/>
                <a:ea typeface="Helvetica"/>
                <a:cs typeface="Helvetica"/>
                <a:sym typeface="Helvetica"/>
              </a:defRPr>
            </a:pPr>
            <a:endParaRPr sz="825"/>
          </a:p>
        </p:txBody>
      </p:sp>
      <p:sp>
        <p:nvSpPr>
          <p:cNvPr id="45" name="Shape 45"/>
          <p:cNvSpPr>
            <a:spLocks noGrp="1"/>
          </p:cNvSpPr>
          <p:nvPr>
            <p:ph type="title"/>
          </p:nvPr>
        </p:nvSpPr>
        <p:spPr>
          <a:xfrm>
            <a:off x="401836" y="696516"/>
            <a:ext cx="8340328" cy="1674317"/>
          </a:xfrm>
          <a:prstGeom prst="rect">
            <a:avLst/>
          </a:prstGeom>
        </p:spPr>
        <p:txBody>
          <a:bodyPr lIns="0" tIns="0" rIns="0" bIns="0">
            <a:normAutofit/>
          </a:bodyPr>
          <a:lstStyle>
            <a:lvl1pPr defTabSz="366688">
              <a:defRPr sz="2400"/>
            </a:lvl1pPr>
          </a:lstStyle>
          <a:p>
            <a:pPr lvl="0">
              <a:defRPr sz="1800"/>
            </a:pPr>
            <a:r>
              <a:rPr sz="2400"/>
              <a:t>Title Text</a:t>
            </a:r>
          </a:p>
        </p:txBody>
      </p:sp>
      <p:sp>
        <p:nvSpPr>
          <p:cNvPr id="46" name="Shape 46"/>
          <p:cNvSpPr>
            <a:spLocks noGrp="1"/>
          </p:cNvSpPr>
          <p:nvPr>
            <p:ph type="body" idx="1"/>
          </p:nvPr>
        </p:nvSpPr>
        <p:spPr>
          <a:xfrm>
            <a:off x="401836" y="2645421"/>
            <a:ext cx="8340328" cy="535781"/>
          </a:xfrm>
          <a:prstGeom prst="rect">
            <a:avLst/>
          </a:prstGeom>
        </p:spPr>
        <p:txBody>
          <a:bodyPr lIns="0" tIns="0" rIns="0" bIns="0">
            <a:normAutofit/>
          </a:bodyPr>
          <a:lstStyle>
            <a:lvl1pPr marL="0" indent="0" defTabSz="366688">
              <a:spcBef>
                <a:spcPts val="0"/>
              </a:spcBef>
              <a:buClrTx/>
              <a:buSzTx/>
              <a:buFontTx/>
              <a:buNone/>
              <a:defRPr sz="1500">
                <a:solidFill>
                  <a:srgbClr val="747474"/>
                </a:solidFill>
                <a:latin typeface="Helvetica Neue"/>
                <a:ea typeface="Helvetica Neue"/>
                <a:cs typeface="Helvetica Neue"/>
                <a:sym typeface="Helvetica Neue"/>
              </a:defRPr>
            </a:lvl1pPr>
            <a:lvl2pPr marL="0" indent="143486" defTabSz="366688">
              <a:spcBef>
                <a:spcPts val="0"/>
              </a:spcBef>
              <a:buClrTx/>
              <a:buSzTx/>
              <a:buFontTx/>
              <a:buNone/>
              <a:defRPr sz="1500">
                <a:solidFill>
                  <a:srgbClr val="747474"/>
                </a:solidFill>
                <a:latin typeface="Helvetica Neue"/>
                <a:ea typeface="Helvetica Neue"/>
                <a:cs typeface="Helvetica Neue"/>
                <a:sym typeface="Helvetica Neue"/>
              </a:defRPr>
            </a:lvl2pPr>
            <a:lvl3pPr marL="0" indent="286973" defTabSz="366688">
              <a:spcBef>
                <a:spcPts val="0"/>
              </a:spcBef>
              <a:buClrTx/>
              <a:buSzTx/>
              <a:buFontTx/>
              <a:buNone/>
              <a:defRPr sz="1500">
                <a:solidFill>
                  <a:srgbClr val="747474"/>
                </a:solidFill>
                <a:latin typeface="Helvetica Neue"/>
                <a:ea typeface="Helvetica Neue"/>
                <a:cs typeface="Helvetica Neue"/>
                <a:sym typeface="Helvetica Neue"/>
              </a:defRPr>
            </a:lvl3pPr>
            <a:lvl4pPr marL="0" indent="430460" defTabSz="366688">
              <a:spcBef>
                <a:spcPts val="0"/>
              </a:spcBef>
              <a:buClrTx/>
              <a:buSzTx/>
              <a:buFontTx/>
              <a:buNone/>
              <a:defRPr sz="1500">
                <a:solidFill>
                  <a:srgbClr val="747474"/>
                </a:solidFill>
                <a:latin typeface="Helvetica Neue"/>
                <a:ea typeface="Helvetica Neue"/>
                <a:cs typeface="Helvetica Neue"/>
                <a:sym typeface="Helvetica Neue"/>
              </a:defRPr>
            </a:lvl4pPr>
            <a:lvl5pPr marL="0" indent="573946" defTabSz="366688">
              <a:spcBef>
                <a:spcPts val="0"/>
              </a:spcBef>
              <a:buClrTx/>
              <a:buSzTx/>
              <a:buFontTx/>
              <a:buNone/>
              <a:defRPr sz="1500">
                <a:solidFill>
                  <a:srgbClr val="747474"/>
                </a:solidFill>
                <a:latin typeface="Helvetica Neue"/>
                <a:ea typeface="Helvetica Neue"/>
                <a:cs typeface="Helvetica Neue"/>
                <a:sym typeface="Helvetica Neue"/>
              </a:defRPr>
            </a:lvl5pPr>
          </a:lstStyle>
          <a:p>
            <a:pPr lvl="0">
              <a:defRPr sz="1800">
                <a:solidFill>
                  <a:srgbClr val="000000"/>
                </a:solidFill>
              </a:defRPr>
            </a:pPr>
            <a:r>
              <a:rPr sz="1500">
                <a:solidFill>
                  <a:srgbClr val="747474"/>
                </a:solidFill>
              </a:rPr>
              <a:t>Body Level One</a:t>
            </a:r>
          </a:p>
          <a:p>
            <a:pPr lvl="1">
              <a:defRPr sz="1800">
                <a:solidFill>
                  <a:srgbClr val="000000"/>
                </a:solidFill>
              </a:defRPr>
            </a:pPr>
            <a:r>
              <a:rPr sz="1500">
                <a:solidFill>
                  <a:srgbClr val="747474"/>
                </a:solidFill>
              </a:rPr>
              <a:t>Body Level Two</a:t>
            </a:r>
          </a:p>
          <a:p>
            <a:pPr lvl="2">
              <a:defRPr sz="1800">
                <a:solidFill>
                  <a:srgbClr val="000000"/>
                </a:solidFill>
              </a:defRPr>
            </a:pPr>
            <a:r>
              <a:rPr sz="1500">
                <a:solidFill>
                  <a:srgbClr val="747474"/>
                </a:solidFill>
              </a:rPr>
              <a:t>Body Level Three</a:t>
            </a:r>
          </a:p>
          <a:p>
            <a:pPr lvl="3">
              <a:defRPr sz="1800">
                <a:solidFill>
                  <a:srgbClr val="000000"/>
                </a:solidFill>
              </a:defRPr>
            </a:pPr>
            <a:r>
              <a:rPr sz="1500">
                <a:solidFill>
                  <a:srgbClr val="747474"/>
                </a:solidFill>
              </a:rPr>
              <a:t>Body Level Four</a:t>
            </a:r>
          </a:p>
          <a:p>
            <a:pPr lvl="4">
              <a:defRPr sz="1800">
                <a:solidFill>
                  <a:srgbClr val="000000"/>
                </a:solidFill>
              </a:defRPr>
            </a:pPr>
            <a:r>
              <a:rPr sz="1500">
                <a:solidFill>
                  <a:srgbClr val="747474"/>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pPr lvl="0">
              <a:defRPr sz="1800"/>
            </a:pPr>
            <a:r>
              <a:rPr sz="2775"/>
              <a:t>Title Text</a:t>
            </a:r>
          </a:p>
        </p:txBody>
      </p:sp>
      <p:sp>
        <p:nvSpPr>
          <p:cNvPr id="49" name="Shape 49"/>
          <p:cNvSpPr>
            <a:spLocks noGrp="1"/>
          </p:cNvSpPr>
          <p:nvPr>
            <p:ph type="body" idx="1"/>
          </p:nvPr>
        </p:nvSpPr>
        <p:spPr>
          <a:prstGeom prst="rect">
            <a:avLst/>
          </a:prstGeom>
        </p:spPr>
        <p:txBody>
          <a:bodyPr/>
          <a:lstStyle>
            <a:lvl1pPr marL="292097" indent="-292097">
              <a:buClr>
                <a:schemeClr val="tx1"/>
              </a:buClr>
              <a:buFont typeface="Wingdings" pitchFamily="2" charset="2"/>
              <a:buChar char="§"/>
              <a:defRPr/>
            </a:lvl1pPr>
            <a:lvl2pPr marL="570956" indent="-283984">
              <a:buClr>
                <a:schemeClr val="tx1"/>
              </a:buClr>
              <a:buFont typeface="Wingdings" pitchFamily="2" charset="2"/>
              <a:buChar char="§"/>
              <a:defRPr/>
            </a:lvl2pPr>
            <a:lvl3pPr marL="846570" indent="-272624">
              <a:buClr>
                <a:schemeClr val="tx1"/>
              </a:buClr>
              <a:buFont typeface="Wingdings" pitchFamily="2" charset="2"/>
              <a:buChar char="§"/>
              <a:defRPr/>
            </a:lvl3pPr>
            <a:lvl4pPr marL="1163835" indent="-302916">
              <a:buClr>
                <a:schemeClr val="tx1"/>
              </a:buClr>
              <a:buFont typeface="Wingdings" pitchFamily="2" charset="2"/>
              <a:buChar char="§"/>
              <a:defRPr/>
            </a:lvl4pPr>
            <a:lvl5pPr marL="1450808" indent="-302916">
              <a:buClr>
                <a:schemeClr val="tx1"/>
              </a:buClr>
              <a:buFont typeface="Wingdings" pitchFamily="2" charset="2"/>
              <a:buChar char="§"/>
              <a:defRPr/>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50" name="Shape 50"/>
          <p:cNvSpPr>
            <a:spLocks noGrp="1"/>
          </p:cNvSpPr>
          <p:nvPr>
            <p:ph type="sldNum" sz="quarter" idx="2"/>
          </p:nvPr>
        </p:nvSpPr>
        <p:spPr>
          <a:xfrm>
            <a:off x="6553201" y="4875912"/>
            <a:ext cx="1905000" cy="283023"/>
          </a:xfrm>
          <a:prstGeom prst="rect">
            <a:avLst/>
          </a:prstGeom>
        </p:spPr>
        <p:txBody>
          <a:bodyPr/>
          <a:lstStyle/>
          <a:p>
            <a:pPr lvl="0"/>
            <a:fld id="{86CB4B4D-7CA3-9044-876B-883B54F8677D}" type="slidenum">
              <a:t>‹#›</a:t>
            </a:fld>
            <a:endParaRPr dirty="0"/>
          </a:p>
        </p:txBody>
      </p:sp>
      <p:sp>
        <p:nvSpPr>
          <p:cNvPr id="5" name="Rectangle 66"/>
          <p:cNvSpPr>
            <a:spLocks noGrp="1" noChangeArrowheads="1"/>
          </p:cNvSpPr>
          <p:nvPr>
            <p:ph type="ftr" sz="quarter" idx="3"/>
          </p:nvPr>
        </p:nvSpPr>
        <p:spPr bwMode="auto">
          <a:xfrm>
            <a:off x="3214688" y="4870947"/>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latin typeface="Helvetica Neue Light"/>
                <a:cs typeface="Helvetica Neue Light"/>
              </a:defRPr>
            </a:lvl1pPr>
          </a:lstStyle>
          <a:p>
            <a:r>
              <a:rPr lang="en-IE"/>
              <a:t>Introduction to Android</a:t>
            </a:r>
            <a:endParaRPr lang="en-IE"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pPr lvl="0">
              <a:defRPr sz="1800"/>
            </a:pPr>
            <a:r>
              <a:rPr sz="2775"/>
              <a:t>Title Text</a:t>
            </a:r>
          </a:p>
        </p:txBody>
      </p:sp>
      <p:sp>
        <p:nvSpPr>
          <p:cNvPr id="53" name="Shape 53"/>
          <p:cNvSpPr>
            <a:spLocks noGrp="1"/>
          </p:cNvSpPr>
          <p:nvPr>
            <p:ph type="body" idx="1"/>
          </p:nvPr>
        </p:nvSpPr>
        <p:spPr>
          <a:prstGeom prst="rect">
            <a:avLst/>
          </a:prstGeo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defRPr sz="1800"/>
            </a:pPr>
            <a:r>
              <a:rPr sz="2400" dirty="0"/>
              <a:t>Body Level One</a:t>
            </a:r>
          </a:p>
          <a:p>
            <a:pPr lvl="1">
              <a:defRPr sz="1800"/>
            </a:pPr>
            <a:r>
              <a:rPr sz="2400" dirty="0"/>
              <a:t>Body Level Two</a:t>
            </a:r>
          </a:p>
          <a:p>
            <a:pPr lvl="2">
              <a:defRPr sz="1800"/>
            </a:pPr>
            <a:r>
              <a:rPr sz="2400" dirty="0"/>
              <a:t>Body Level Three</a:t>
            </a:r>
          </a:p>
          <a:p>
            <a:pPr lvl="3">
              <a:defRPr sz="1800"/>
            </a:pPr>
            <a:r>
              <a:rPr sz="2400" dirty="0"/>
              <a:t>Body Level Four</a:t>
            </a:r>
          </a:p>
          <a:p>
            <a:pPr lvl="4">
              <a:defRPr sz="1800"/>
            </a:pPr>
            <a:r>
              <a:rPr sz="2400" dirty="0"/>
              <a:t>Body Level Five</a:t>
            </a:r>
          </a:p>
        </p:txBody>
      </p:sp>
      <p:sp>
        <p:nvSpPr>
          <p:cNvPr id="54" name="Shape 54"/>
          <p:cNvSpPr>
            <a:spLocks noGrp="1"/>
          </p:cNvSpPr>
          <p:nvPr>
            <p:ph type="sldNum" sz="quarter" idx="2"/>
          </p:nvPr>
        </p:nvSpPr>
        <p:spPr>
          <a:xfrm>
            <a:off x="6553201" y="4866947"/>
            <a:ext cx="1905000" cy="283023"/>
          </a:xfrm>
          <a:prstGeom prst="rect">
            <a:avLst/>
          </a:prstGeom>
        </p:spPr>
        <p:txBody>
          <a:bodyPr/>
          <a:lstStyle/>
          <a:p>
            <a:pPr lvl="0"/>
            <a:fld id="{86CB4B4D-7CA3-9044-876B-883B54F8677D}" type="slidenum">
              <a:t>‹#›</a:t>
            </a:fld>
            <a:endParaRPr/>
          </a:p>
        </p:txBody>
      </p:sp>
      <p:sp>
        <p:nvSpPr>
          <p:cNvPr id="55" name="Shape 55"/>
          <p:cNvSpPr/>
          <p:nvPr/>
        </p:nvSpPr>
        <p:spPr>
          <a:xfrm>
            <a:off x="467545" y="789552"/>
            <a:ext cx="7128792" cy="1"/>
          </a:xfrm>
          <a:prstGeom prst="line">
            <a:avLst/>
          </a:prstGeom>
          <a:ln w="12700">
            <a:solidFill>
              <a:srgbClr val="94BBE7"/>
            </a:solidFill>
          </a:ln>
          <a:effectLst>
            <a:outerShdw blurRad="101600" dist="12700" dir="2700000" rotWithShape="0">
              <a:srgbClr val="003D62">
                <a:alpha val="20000"/>
              </a:srgbClr>
            </a:outerShdw>
          </a:effectLst>
        </p:spPr>
        <p:txBody>
          <a:bodyPr lIns="40814" tIns="40814" rIns="40814" bIns="40814"/>
          <a:lstStyle/>
          <a:p>
            <a:pPr lvl="0" algn="l" defTabSz="286973">
              <a:defRPr sz="1600">
                <a:latin typeface="Helvetica"/>
                <a:ea typeface="Helvetica"/>
                <a:cs typeface="Helvetica"/>
                <a:sym typeface="Helvetica"/>
              </a:defRPr>
            </a:pPr>
            <a:endParaRPr sz="1200"/>
          </a:p>
        </p:txBody>
      </p:sp>
      <p:sp>
        <p:nvSpPr>
          <p:cNvPr id="8" name="Rectangle 66"/>
          <p:cNvSpPr>
            <a:spLocks noGrp="1" noChangeArrowheads="1"/>
          </p:cNvSpPr>
          <p:nvPr>
            <p:ph type="ftr" sz="quarter" idx="3"/>
          </p:nvPr>
        </p:nvSpPr>
        <p:spPr bwMode="auto">
          <a:xfrm>
            <a:off x="3214688" y="4865784"/>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latin typeface="Helvetica Neue Light"/>
                <a:cs typeface="Helvetica Neue Light"/>
              </a:defRPr>
            </a:lvl1pPr>
          </a:lstStyle>
          <a:p>
            <a:r>
              <a:rPr lang="en-IE"/>
              <a:t>Introduction to Android</a:t>
            </a:r>
            <a:endParaRPr lang="en-IE"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95536" y="0"/>
            <a:ext cx="7772401" cy="761815"/>
          </a:xfrm>
          <a:prstGeom prst="rect">
            <a:avLst/>
          </a:prstGeom>
          <a:ln w="12700">
            <a:miter lim="400000"/>
          </a:ln>
          <a:extLst>
            <a:ext uri="{C572A759-6A51-4108-AA02-DFA0A04FC94B}">
              <ma14:wrappingTextBoxFlag xmlns="" xmlns:ma14="http://schemas.microsoft.com/office/mac/drawingml/2011/main" val="1"/>
            </a:ext>
          </a:extLst>
        </p:spPr>
        <p:txBody>
          <a:bodyPr lIns="54418" tIns="54418" rIns="54418" bIns="54418" anchor="b"/>
          <a:lstStyle/>
          <a:p>
            <a:pPr lvl="0">
              <a:defRPr sz="1800"/>
            </a:pPr>
            <a:r>
              <a:rPr sz="2775"/>
              <a:t>Title Text</a:t>
            </a:r>
          </a:p>
        </p:txBody>
      </p:sp>
      <p:sp>
        <p:nvSpPr>
          <p:cNvPr id="3" name="Shape 3"/>
          <p:cNvSpPr>
            <a:spLocks noGrp="1"/>
          </p:cNvSpPr>
          <p:nvPr>
            <p:ph type="body" idx="1"/>
          </p:nvPr>
        </p:nvSpPr>
        <p:spPr>
          <a:xfrm>
            <a:off x="395536" y="843558"/>
            <a:ext cx="7772401" cy="4299943"/>
          </a:xfrm>
          <a:prstGeom prst="rect">
            <a:avLst/>
          </a:prstGeom>
          <a:ln w="12700">
            <a:miter lim="400000"/>
          </a:ln>
          <a:extLst>
            <a:ext uri="{C572A759-6A51-4108-AA02-DFA0A04FC94B}">
              <ma14:wrappingTextBoxFlag xmlns="" xmlns:ma14="http://schemas.microsoft.com/office/mac/drawingml/2011/main" val="1"/>
            </a:ext>
          </a:extLst>
        </p:spPr>
        <p:txBody>
          <a:bodyPr lIns="54418" tIns="54418" rIns="54418" bIns="54418"/>
          <a:lstStyle/>
          <a:p>
            <a:pPr lvl="0">
              <a:defRPr sz="1800"/>
            </a:pPr>
            <a:r>
              <a:rPr sz="2400" dirty="0"/>
              <a:t>Body Level One</a:t>
            </a:r>
          </a:p>
          <a:p>
            <a:pPr lvl="1">
              <a:defRPr sz="1800"/>
            </a:pPr>
            <a:r>
              <a:rPr sz="2400" dirty="0"/>
              <a:t>Body Level Two</a:t>
            </a:r>
          </a:p>
          <a:p>
            <a:pPr lvl="2">
              <a:defRPr sz="1800"/>
            </a:pPr>
            <a:r>
              <a:rPr sz="2400" dirty="0"/>
              <a:t>Body Level Three</a:t>
            </a:r>
          </a:p>
          <a:p>
            <a:pPr lvl="3">
              <a:defRPr sz="1800"/>
            </a:pPr>
            <a:r>
              <a:rPr sz="2400" dirty="0"/>
              <a:t>Body Level Four</a:t>
            </a:r>
          </a:p>
          <a:p>
            <a:pPr lvl="4">
              <a:defRPr sz="1800"/>
            </a:pPr>
            <a:r>
              <a:rPr sz="2400" dirty="0"/>
              <a:t>Body Level Five</a:t>
            </a:r>
          </a:p>
        </p:txBody>
      </p:sp>
      <p:sp>
        <p:nvSpPr>
          <p:cNvPr id="4" name="Shape 4"/>
          <p:cNvSpPr>
            <a:spLocks noGrp="1"/>
          </p:cNvSpPr>
          <p:nvPr>
            <p:ph type="sldNum" sz="quarter" idx="2"/>
          </p:nvPr>
        </p:nvSpPr>
        <p:spPr>
          <a:xfrm>
            <a:off x="6553201" y="4822122"/>
            <a:ext cx="1905000" cy="283023"/>
          </a:xfrm>
          <a:prstGeom prst="rect">
            <a:avLst/>
          </a:prstGeom>
          <a:ln w="12700">
            <a:miter lim="400000"/>
          </a:ln>
        </p:spPr>
        <p:txBody>
          <a:bodyPr lIns="54418" tIns="54418" rIns="54418" bIns="54418" anchor="b">
            <a:spAutoFit/>
          </a:bodyPr>
          <a:lstStyle>
            <a:lvl1pPr algn="r" defTabSz="573946">
              <a:defRPr sz="1125">
                <a:solidFill>
                  <a:srgbClr val="FFFFFF"/>
                </a:solidFill>
                <a:latin typeface="+mn-lt"/>
                <a:ea typeface="Tahoma"/>
                <a:cs typeface="Tahoma"/>
                <a:sym typeface="Tahoma"/>
              </a:defRPr>
            </a:lvl1pPr>
          </a:lstStyle>
          <a:p>
            <a:fld id="{86CB4B4D-7CA3-9044-876B-883B54F8677D}" type="slidenum">
              <a:rPr lang="en-US" smtClean="0"/>
              <a:pPr/>
              <a:t>‹#›</a:t>
            </a:fld>
            <a:endParaRPr lang="en-US" dirty="0"/>
          </a:p>
        </p:txBody>
      </p:sp>
      <p:sp>
        <p:nvSpPr>
          <p:cNvPr id="5" name="Shape 5"/>
          <p:cNvSpPr/>
          <p:nvPr/>
        </p:nvSpPr>
        <p:spPr>
          <a:xfrm>
            <a:off x="467545" y="789552"/>
            <a:ext cx="7128792" cy="1"/>
          </a:xfrm>
          <a:prstGeom prst="line">
            <a:avLst/>
          </a:prstGeom>
          <a:ln w="12700">
            <a:solidFill>
              <a:srgbClr val="94BBE7"/>
            </a:solidFill>
          </a:ln>
          <a:effectLst>
            <a:outerShdw blurRad="101600" dist="12700" dir="2700000" rotWithShape="0">
              <a:srgbClr val="003D62">
                <a:alpha val="20000"/>
              </a:srgbClr>
            </a:outerShdw>
          </a:effectLst>
        </p:spPr>
        <p:txBody>
          <a:bodyPr lIns="40814" tIns="40814" rIns="40814" bIns="40814"/>
          <a:lstStyle/>
          <a:p>
            <a:pPr lvl="0" algn="l" defTabSz="286973">
              <a:defRPr sz="1600">
                <a:latin typeface="Helvetica"/>
                <a:ea typeface="Helvetica"/>
                <a:cs typeface="Helvetica"/>
                <a:sym typeface="Helvetica"/>
              </a:defRPr>
            </a:pPr>
            <a:endParaRPr sz="1200"/>
          </a:p>
        </p:txBody>
      </p:sp>
      <p:sp>
        <p:nvSpPr>
          <p:cNvPr id="10" name="Rectangle 66"/>
          <p:cNvSpPr>
            <a:spLocks noGrp="1" noChangeArrowheads="1"/>
          </p:cNvSpPr>
          <p:nvPr>
            <p:ph type="ftr" sz="quarter" idx="3"/>
          </p:nvPr>
        </p:nvSpPr>
        <p:spPr bwMode="auto">
          <a:xfrm>
            <a:off x="3214688" y="4864043"/>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solidFill>
                  <a:schemeClr val="bg1"/>
                </a:solidFill>
                <a:latin typeface="Helvetica Neue Light"/>
                <a:cs typeface="Helvetica Neue Light"/>
              </a:defRPr>
            </a:lvl1pPr>
          </a:lstStyle>
          <a:p>
            <a:r>
              <a:rPr lang="en-IE" dirty="0"/>
              <a:t>Introduction to Android</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spd="med"/>
  <p:hf hdr="0" dt="0"/>
  <p:txStyles>
    <p:titleStyle>
      <a:lvl1pPr>
        <a:defRPr sz="2775">
          <a:latin typeface="Helvetica Neue Light"/>
          <a:ea typeface="Helvetica Neue Light"/>
          <a:cs typeface="Helvetica Neue Light"/>
          <a:sym typeface="Helvetica Neue Light"/>
        </a:defRPr>
      </a:lvl1pPr>
      <a:lvl2pPr>
        <a:defRPr sz="2775">
          <a:latin typeface="Helvetica Neue Light"/>
          <a:ea typeface="Helvetica Neue Light"/>
          <a:cs typeface="Helvetica Neue Light"/>
          <a:sym typeface="Helvetica Neue Light"/>
        </a:defRPr>
      </a:lvl2pPr>
      <a:lvl3pPr>
        <a:defRPr sz="2775">
          <a:latin typeface="Helvetica Neue Light"/>
          <a:ea typeface="Helvetica Neue Light"/>
          <a:cs typeface="Helvetica Neue Light"/>
          <a:sym typeface="Helvetica Neue Light"/>
        </a:defRPr>
      </a:lvl3pPr>
      <a:lvl4pPr>
        <a:defRPr sz="2775">
          <a:latin typeface="Helvetica Neue Light"/>
          <a:ea typeface="Helvetica Neue Light"/>
          <a:cs typeface="Helvetica Neue Light"/>
          <a:sym typeface="Helvetica Neue Light"/>
        </a:defRPr>
      </a:lvl4pPr>
      <a:lvl5pPr>
        <a:defRPr sz="2775">
          <a:latin typeface="Helvetica Neue Light"/>
          <a:ea typeface="Helvetica Neue Light"/>
          <a:cs typeface="Helvetica Neue Light"/>
          <a:sym typeface="Helvetica Neue Light"/>
        </a:defRPr>
      </a:lvl5pPr>
      <a:lvl6pPr indent="286973">
        <a:defRPr sz="2775">
          <a:latin typeface="Helvetica Neue Light"/>
          <a:ea typeface="Helvetica Neue Light"/>
          <a:cs typeface="Helvetica Neue Light"/>
          <a:sym typeface="Helvetica Neue Light"/>
        </a:defRPr>
      </a:lvl6pPr>
      <a:lvl7pPr indent="573946">
        <a:defRPr sz="2775">
          <a:latin typeface="Helvetica Neue Light"/>
          <a:ea typeface="Helvetica Neue Light"/>
          <a:cs typeface="Helvetica Neue Light"/>
          <a:sym typeface="Helvetica Neue Light"/>
        </a:defRPr>
      </a:lvl7pPr>
      <a:lvl8pPr indent="860919">
        <a:defRPr sz="2775">
          <a:latin typeface="Helvetica Neue Light"/>
          <a:ea typeface="Helvetica Neue Light"/>
          <a:cs typeface="Helvetica Neue Light"/>
          <a:sym typeface="Helvetica Neue Light"/>
        </a:defRPr>
      </a:lvl8pPr>
      <a:lvl9pPr indent="1147892">
        <a:defRPr sz="2775">
          <a:latin typeface="Helvetica Neue Light"/>
          <a:ea typeface="Helvetica Neue Light"/>
          <a:cs typeface="Helvetica Neue Light"/>
          <a:sym typeface="Helvetica Neue Light"/>
        </a:defRPr>
      </a:lvl9pPr>
    </p:titleStyle>
    <p:bodyStyle>
      <a:lvl1pPr marL="292097" indent="-292097">
        <a:spcBef>
          <a:spcPts val="377"/>
        </a:spcBef>
        <a:buClr>
          <a:schemeClr val="tx1"/>
        </a:buClr>
        <a:buSzPct val="100000"/>
        <a:buFont typeface="Wingdings" pitchFamily="2" charset="2"/>
        <a:buChar char="§"/>
        <a:defRPr sz="2400">
          <a:latin typeface="Helvetica Neue Light"/>
          <a:ea typeface="Helvetica Neue Light"/>
          <a:cs typeface="Helvetica Neue Light"/>
          <a:sym typeface="Helvetica Neue Light"/>
        </a:defRPr>
      </a:lvl1pPr>
      <a:lvl2pPr marL="570956" indent="-283984">
        <a:spcBef>
          <a:spcPts val="377"/>
        </a:spcBef>
        <a:buClr>
          <a:schemeClr val="tx1"/>
        </a:buClr>
        <a:buSzPct val="60000"/>
        <a:buFont typeface="Wingdings" pitchFamily="2" charset="2"/>
        <a:buChar char="§"/>
        <a:defRPr sz="2400">
          <a:latin typeface="Helvetica Neue Light"/>
          <a:ea typeface="Helvetica Neue Light"/>
          <a:cs typeface="Helvetica Neue Light"/>
          <a:sym typeface="Helvetica Neue Light"/>
        </a:defRPr>
      </a:lvl2pPr>
      <a:lvl3pPr marL="846570" indent="-272624">
        <a:spcBef>
          <a:spcPts val="377"/>
        </a:spcBef>
        <a:buClr>
          <a:schemeClr val="tx1"/>
        </a:buClr>
        <a:buSzPct val="95000"/>
        <a:buFont typeface="Wingdings" pitchFamily="2" charset="2"/>
        <a:buChar char="§"/>
        <a:defRPr sz="2400">
          <a:latin typeface="Helvetica Neue Light"/>
          <a:ea typeface="Helvetica Neue Light"/>
          <a:cs typeface="Helvetica Neue Light"/>
          <a:sym typeface="Helvetica Neue Light"/>
        </a:defRPr>
      </a:lvl3pPr>
      <a:lvl4pPr marL="1163835" indent="-302916">
        <a:spcBef>
          <a:spcPts val="377"/>
        </a:spcBef>
        <a:buClr>
          <a:schemeClr val="tx1"/>
        </a:buClr>
        <a:buSzPct val="65000"/>
        <a:buFont typeface="Wingdings" pitchFamily="2" charset="2"/>
        <a:buChar char="§"/>
        <a:defRPr sz="2400">
          <a:latin typeface="Helvetica Neue Light"/>
          <a:ea typeface="Helvetica Neue Light"/>
          <a:cs typeface="Helvetica Neue Light"/>
          <a:sym typeface="Helvetica Neue Light"/>
        </a:defRPr>
      </a:lvl4pPr>
      <a:lvl5pPr marL="1450808" indent="-302916">
        <a:spcBef>
          <a:spcPts val="377"/>
        </a:spcBef>
        <a:buClr>
          <a:schemeClr val="tx1"/>
        </a:buClr>
        <a:buSzPct val="60000"/>
        <a:buFont typeface="Wingdings" pitchFamily="2" charset="2"/>
        <a:buChar char="§"/>
        <a:defRPr sz="2400">
          <a:latin typeface="Helvetica Neue Light"/>
          <a:ea typeface="Helvetica Neue Light"/>
          <a:cs typeface="Helvetica Neue Light"/>
          <a:sym typeface="Helvetica Neue Light"/>
        </a:defRPr>
      </a:lvl5pPr>
      <a:lvl6pPr marL="1737781"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6pPr>
      <a:lvl7pPr marL="2024754"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7pPr>
      <a:lvl8pPr marL="2311727"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8pPr>
      <a:lvl9pPr marL="2598700"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9pPr>
    </p:bodyStyle>
    <p:otherStyle>
      <a:lvl1pPr algn="r">
        <a:defRPr>
          <a:solidFill>
            <a:schemeClr val="tx1"/>
          </a:solidFill>
          <a:latin typeface="+mn-lt"/>
          <a:ea typeface="+mn-ea"/>
          <a:cs typeface="+mn-cs"/>
          <a:sym typeface="Tahoma"/>
        </a:defRPr>
      </a:lvl1pPr>
      <a:lvl2pPr indent="286973" algn="r">
        <a:defRPr>
          <a:solidFill>
            <a:schemeClr val="tx1"/>
          </a:solidFill>
          <a:latin typeface="+mn-lt"/>
          <a:ea typeface="+mn-ea"/>
          <a:cs typeface="+mn-cs"/>
          <a:sym typeface="Tahoma"/>
        </a:defRPr>
      </a:lvl2pPr>
      <a:lvl3pPr indent="573946" algn="r">
        <a:defRPr>
          <a:solidFill>
            <a:schemeClr val="tx1"/>
          </a:solidFill>
          <a:latin typeface="+mn-lt"/>
          <a:ea typeface="+mn-ea"/>
          <a:cs typeface="+mn-cs"/>
          <a:sym typeface="Tahoma"/>
        </a:defRPr>
      </a:lvl3pPr>
      <a:lvl4pPr indent="860919" algn="r">
        <a:defRPr>
          <a:solidFill>
            <a:schemeClr val="tx1"/>
          </a:solidFill>
          <a:latin typeface="+mn-lt"/>
          <a:ea typeface="+mn-ea"/>
          <a:cs typeface="+mn-cs"/>
          <a:sym typeface="Tahoma"/>
        </a:defRPr>
      </a:lvl4pPr>
      <a:lvl5pPr indent="1147892" algn="r">
        <a:defRPr>
          <a:solidFill>
            <a:schemeClr val="tx1"/>
          </a:solidFill>
          <a:latin typeface="+mn-lt"/>
          <a:ea typeface="+mn-ea"/>
          <a:cs typeface="+mn-cs"/>
          <a:sym typeface="Tahoma"/>
        </a:defRPr>
      </a:lvl5pPr>
      <a:lvl6pPr indent="1434865" algn="r">
        <a:defRPr>
          <a:solidFill>
            <a:schemeClr val="tx1"/>
          </a:solidFill>
          <a:latin typeface="+mn-lt"/>
          <a:ea typeface="+mn-ea"/>
          <a:cs typeface="+mn-cs"/>
          <a:sym typeface="Tahoma"/>
        </a:defRPr>
      </a:lvl6pPr>
      <a:lvl7pPr indent="1721838" algn="r">
        <a:defRPr>
          <a:solidFill>
            <a:schemeClr val="tx1"/>
          </a:solidFill>
          <a:latin typeface="+mn-lt"/>
          <a:ea typeface="+mn-ea"/>
          <a:cs typeface="+mn-cs"/>
          <a:sym typeface="Tahoma"/>
        </a:defRPr>
      </a:lvl7pPr>
      <a:lvl8pPr indent="2008811" algn="r">
        <a:defRPr>
          <a:solidFill>
            <a:schemeClr val="tx1"/>
          </a:solidFill>
          <a:latin typeface="+mn-lt"/>
          <a:ea typeface="+mn-ea"/>
          <a:cs typeface="+mn-cs"/>
          <a:sym typeface="Tahoma"/>
        </a:defRPr>
      </a:lvl8pPr>
      <a:lvl9pPr indent="2295784" algn="r">
        <a:defRPr>
          <a:solidFill>
            <a:schemeClr val="tx1"/>
          </a:solidFill>
          <a:latin typeface="+mn-lt"/>
          <a:ea typeface="+mn-ea"/>
          <a:cs typeface="+mn-cs"/>
          <a:sym typeface="Tahom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ddrohan@wit.ie?subjec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hyperlink" Target="https://developer.android.com/about/dashboard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hyperlink" Target="https://developer.android.com/about/dashboard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zdnet.com/article/android-10-release-date-features-rumors-and-everything-we-know-so-far/" TargetMode="External"/><Relationship Id="rId7" Type="http://schemas.openxmlformats.org/officeDocument/2006/relationships/hyperlink" Target="https://www.androidcentral.com/android-q#theme" TargetMode="External"/><Relationship Id="rId2" Type="http://schemas.openxmlformats.org/officeDocument/2006/relationships/hyperlink" Target="https://www.techadvisor.co.uk/news/google-android/android-10-3689677/" TargetMode="External"/><Relationship Id="rId1" Type="http://schemas.openxmlformats.org/officeDocument/2006/relationships/slideLayout" Target="../slideLayouts/slideLayout4.xml"/><Relationship Id="rId6" Type="http://schemas.openxmlformats.org/officeDocument/2006/relationships/hyperlink" Target="https://www.express.co.uk/life-style/science-technology/1136137/Android-vs-iOS-Apple-reveals-major-advantage-over-Google" TargetMode="External"/><Relationship Id="rId5" Type="http://schemas.openxmlformats.org/officeDocument/2006/relationships/hyperlink" Target="https://www.phonearena.com/news/Apple-iOS-12-adoption-rate-85-percent-Android-comparison_id116546" TargetMode="External"/><Relationship Id="rId4" Type="http://schemas.openxmlformats.org/officeDocument/2006/relationships/hyperlink" Target="https://www.statista.com/chart/5930/adoption-of-ios-and-android-vers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626106" y="1645425"/>
            <a:ext cx="7891789" cy="542479"/>
          </a:xfrm>
          <a:prstGeom prst="rect">
            <a:avLst/>
          </a:prstGeom>
        </p:spPr>
        <p:txBody>
          <a:bodyPr/>
          <a:lstStyle>
            <a:lvl1pPr defTabSz="830862">
              <a:defRPr sz="3800">
                <a:latin typeface="Helvetica Neue Light"/>
                <a:ea typeface="Helvetica Neue Light"/>
                <a:cs typeface="Helvetica Neue Light"/>
                <a:sym typeface="Helvetica Neue Light"/>
              </a:defRPr>
            </a:lvl1pPr>
          </a:lstStyle>
          <a:p>
            <a:pPr lvl="0">
              <a:defRPr sz="1800"/>
            </a:pPr>
            <a:r>
              <a:rPr lang="ga-IE" sz="2400" dirty="0"/>
              <a:t>Mobile Application </a:t>
            </a:r>
            <a:r>
              <a:rPr sz="2400" dirty="0"/>
              <a:t>Development</a:t>
            </a:r>
          </a:p>
        </p:txBody>
      </p:sp>
      <p:sp>
        <p:nvSpPr>
          <p:cNvPr id="76" name="Shape 76"/>
          <p:cNvSpPr>
            <a:spLocks noGrp="1"/>
          </p:cNvSpPr>
          <p:nvPr>
            <p:ph type="body" idx="1"/>
          </p:nvPr>
        </p:nvSpPr>
        <p:spPr>
          <a:xfrm>
            <a:off x="2621372" y="2531567"/>
            <a:ext cx="4061950" cy="1044773"/>
          </a:xfrm>
          <a:prstGeom prst="rect">
            <a:avLst/>
          </a:prstGeom>
        </p:spPr>
        <p:txBody>
          <a:bodyPr/>
          <a:lstStyle/>
          <a:p>
            <a:pPr defTabSz="521511"/>
            <a:r>
              <a:rPr dirty="0"/>
              <a:t>David Drohan (</a:t>
            </a:r>
            <a:r>
              <a:rPr dirty="0">
                <a:solidFill>
                  <a:srgbClr val="006699"/>
                </a:solidFill>
                <a:uFill>
                  <a:solidFill>
                    <a:srgbClr val="006699"/>
                  </a:solidFill>
                </a:uFill>
                <a:hlinkClick r:id="rId2"/>
              </a:rPr>
              <a:t>ddrohan@wit.ie</a:t>
            </a:r>
            <a:r>
              <a:rPr dirty="0"/>
              <a:t>)</a:t>
            </a:r>
          </a:p>
          <a:p>
            <a:pPr defTabSz="521511"/>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9037D6-4421-F84E-B459-288C9FAB32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81194" y="0"/>
            <a:ext cx="3141610" cy="4126078"/>
          </a:xfrm>
          <a:prstGeom prst="rect">
            <a:avLst/>
          </a:prstGeom>
        </p:spPr>
      </p:pic>
      <p:sp>
        <p:nvSpPr>
          <p:cNvPr id="153" name="Shape 153"/>
          <p:cNvSpPr>
            <a:spLocks noGrp="1"/>
          </p:cNvSpPr>
          <p:nvPr>
            <p:ph type="title"/>
          </p:nvPr>
        </p:nvSpPr>
        <p:spPr>
          <a:prstGeom prst="rect">
            <a:avLst/>
          </a:prstGeom>
        </p:spPr>
        <p:txBody>
          <a:bodyPr/>
          <a:lstStyle/>
          <a:p>
            <a:pPr lvl="0">
              <a:defRPr sz="1800"/>
            </a:pPr>
            <a:r>
              <a:rPr sz="3000" dirty="0"/>
              <a:t>Versions</a:t>
            </a:r>
            <a:r>
              <a:rPr lang="en-US" sz="3000" dirty="0"/>
              <a:t> – API Level *</a:t>
            </a:r>
            <a:endParaRPr dirty="0"/>
          </a:p>
        </p:txBody>
      </p:sp>
      <p:sp>
        <p:nvSpPr>
          <p:cNvPr id="154" name="Shape 154"/>
          <p:cNvSpPr>
            <a:spLocks noGrp="1"/>
          </p:cNvSpPr>
          <p:nvPr>
            <p:ph type="body" idx="1"/>
          </p:nvPr>
        </p:nvSpPr>
        <p:spPr>
          <a:xfrm>
            <a:off x="396623" y="843558"/>
            <a:ext cx="4018122" cy="4299943"/>
          </a:xfrm>
          <a:prstGeom prst="rect">
            <a:avLst/>
          </a:prstGeom>
        </p:spPr>
        <p:txBody>
          <a:bodyPr/>
          <a:lstStyle/>
          <a:p>
            <a:pPr marL="230603" indent="-230603">
              <a:defRPr sz="1800"/>
            </a:pPr>
            <a:r>
              <a:rPr sz="1650" dirty="0"/>
              <a:t>The Android version number itself partly tells the story of the software platform’s major and minor releases. </a:t>
            </a:r>
            <a:r>
              <a:rPr sz="1650" b="1" dirty="0"/>
              <a:t>What is most important is the API level</a:t>
            </a:r>
            <a:r>
              <a:rPr sz="1650" dirty="0"/>
              <a:t>. Version numbers change all the time, sometimes because the APIs have changed, and other times because of minor bug fixes or performance improvements.</a:t>
            </a:r>
          </a:p>
          <a:p>
            <a:pPr marL="230603" indent="-230603">
              <a:defRPr sz="1800"/>
            </a:pPr>
            <a:r>
              <a:rPr sz="1650" dirty="0"/>
              <a:t>As an application developer, you will want to make sure you know which API level your application is targeting in order to run. </a:t>
            </a:r>
            <a:r>
              <a:rPr sz="1650" b="1" dirty="0"/>
              <a:t>That API level will determine which devices can and cannot run your application</a:t>
            </a:r>
            <a:r>
              <a:rPr sz="1650" dirty="0"/>
              <a:t>.</a:t>
            </a:r>
          </a:p>
        </p:txBody>
      </p:sp>
      <p:sp>
        <p:nvSpPr>
          <p:cNvPr id="8" name="Rectangle 66"/>
          <p:cNvSpPr>
            <a:spLocks noGrp="1" noChangeArrowheads="1"/>
          </p:cNvSpPr>
          <p:nvPr>
            <p:ph type="ftr" sz="quarter" idx="3"/>
          </p:nvPr>
        </p:nvSpPr>
        <p:spPr bwMode="auto">
          <a:xfrm>
            <a:off x="3215042" y="4854336"/>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9" name="Slide Number Placeholder 1">
            <a:extLst>
              <a:ext uri="{FF2B5EF4-FFF2-40B4-BE49-F238E27FC236}">
                <a16:creationId xmlns:a16="http://schemas.microsoft.com/office/drawing/2014/main" id="{C01CD0E1-0610-4E4B-9388-DEFA03A6A7DF}"/>
              </a:ext>
            </a:extLst>
          </p:cNvPr>
          <p:cNvSpPr>
            <a:spLocks noGrp="1"/>
          </p:cNvSpPr>
          <p:nvPr>
            <p:ph type="sldNum" sz="quarter" idx="2"/>
          </p:nvPr>
        </p:nvSpPr>
        <p:spPr>
          <a:xfrm>
            <a:off x="6552685" y="4857982"/>
            <a:ext cx="1904504" cy="283023"/>
          </a:xfrm>
        </p:spPr>
        <p:txBody>
          <a:bodyPr/>
          <a:lstStyle/>
          <a:p>
            <a:pPr lvl="0"/>
            <a:fld id="{86CB4B4D-7CA3-9044-876B-883B54F8677D}" type="slidenum">
              <a:rPr lang="uk-UA" smtClean="0"/>
              <a:t>10</a:t>
            </a:fld>
            <a:endParaRPr lang="uk-UA" dirty="0"/>
          </a:p>
        </p:txBody>
      </p:sp>
      <p:pic>
        <p:nvPicPr>
          <p:cNvPr id="4" name="Picture 3" descr="A close up of a logo&#10;&#10;Description automatically generated">
            <a:extLst>
              <a:ext uri="{FF2B5EF4-FFF2-40B4-BE49-F238E27FC236}">
                <a16:creationId xmlns:a16="http://schemas.microsoft.com/office/drawing/2014/main" id="{8FED941E-0696-C04D-B184-CFFA60958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217039"/>
            <a:ext cx="4271176" cy="542691"/>
          </a:xfrm>
          <a:prstGeom prst="rect">
            <a:avLst/>
          </a:prstGeom>
        </p:spPr>
      </p:pic>
      <p:sp>
        <p:nvSpPr>
          <p:cNvPr id="6" name="Rectangle 5">
            <a:extLst>
              <a:ext uri="{FF2B5EF4-FFF2-40B4-BE49-F238E27FC236}">
                <a16:creationId xmlns:a16="http://schemas.microsoft.com/office/drawing/2014/main" id="{FD9F10E0-A0D0-B544-842A-8DABD0B32A94}"/>
              </a:ext>
            </a:extLst>
          </p:cNvPr>
          <p:cNvSpPr/>
          <p:nvPr/>
        </p:nvSpPr>
        <p:spPr>
          <a:xfrm>
            <a:off x="736746" y="4555068"/>
            <a:ext cx="3835254" cy="276999"/>
          </a:xfrm>
          <a:prstGeom prst="rect">
            <a:avLst/>
          </a:prstGeom>
        </p:spPr>
        <p:txBody>
          <a:bodyPr wrap="square">
            <a:spAutoFit/>
          </a:bodyPr>
          <a:lstStyle/>
          <a:p>
            <a:r>
              <a:rPr lang="en-IE" sz="1200" dirty="0">
                <a:latin typeface="HelveticaNeue" panose="02000503000000020004" pitchFamily="2" charset="0"/>
                <a:hlinkClick r:id="rId4"/>
              </a:rPr>
              <a:t>https://developer.android.com/about/dashboards</a:t>
            </a:r>
            <a:endParaRPr lang="en-US" sz="1200" dirty="0"/>
          </a:p>
        </p:txBody>
      </p:sp>
    </p:spTree>
    <p:extLst>
      <p:ext uri="{BB962C8B-B14F-4D97-AF65-F5344CB8AC3E}">
        <p14:creationId xmlns:p14="http://schemas.microsoft.com/office/powerpoint/2010/main" val="69073836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9037D6-4421-F84E-B459-288C9FAB32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81194" y="0"/>
            <a:ext cx="3141610" cy="4126078"/>
          </a:xfrm>
          <a:prstGeom prst="rect">
            <a:avLst/>
          </a:prstGeom>
        </p:spPr>
      </p:pic>
      <p:sp>
        <p:nvSpPr>
          <p:cNvPr id="153" name="Shape 153"/>
          <p:cNvSpPr>
            <a:spLocks noGrp="1"/>
          </p:cNvSpPr>
          <p:nvPr>
            <p:ph type="title"/>
          </p:nvPr>
        </p:nvSpPr>
        <p:spPr>
          <a:prstGeom prst="rect">
            <a:avLst/>
          </a:prstGeom>
        </p:spPr>
        <p:txBody>
          <a:bodyPr/>
          <a:lstStyle/>
          <a:p>
            <a:pPr lvl="0">
              <a:defRPr sz="1800"/>
            </a:pPr>
            <a:r>
              <a:rPr sz="3000" dirty="0"/>
              <a:t>Versions</a:t>
            </a:r>
            <a:r>
              <a:rPr lang="en-US" sz="3000" dirty="0"/>
              <a:t> – API Level *</a:t>
            </a:r>
            <a:endParaRPr dirty="0"/>
          </a:p>
        </p:txBody>
      </p:sp>
      <p:sp>
        <p:nvSpPr>
          <p:cNvPr id="8" name="Rectangle 66"/>
          <p:cNvSpPr>
            <a:spLocks noGrp="1" noChangeArrowheads="1"/>
          </p:cNvSpPr>
          <p:nvPr>
            <p:ph type="ftr" sz="quarter" idx="3"/>
          </p:nvPr>
        </p:nvSpPr>
        <p:spPr bwMode="auto">
          <a:xfrm>
            <a:off x="3215042" y="4854336"/>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3" name="Rounded Rectangle 2"/>
          <p:cNvSpPr/>
          <p:nvPr/>
        </p:nvSpPr>
        <p:spPr>
          <a:xfrm>
            <a:off x="5005002" y="2588113"/>
            <a:ext cx="2857129" cy="1269992"/>
          </a:xfrm>
          <a:prstGeom prst="roundRect">
            <a:avLst/>
          </a:prstGeom>
          <a:noFill/>
          <a:ln w="25400" cap="flat">
            <a:solidFill>
              <a:srgbClr val="FF0000"/>
            </a:solidFill>
            <a:miter lim="400000"/>
          </a:ln>
          <a:effectLst>
            <a:outerShdw blurRad="38100" dist="25400" dir="5400000" algn="tl"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endParaRPr lang="en-US" sz="1800">
              <a:solidFill>
                <a:srgbClr val="FFFFFF"/>
              </a:solidFill>
            </a:endParaRPr>
          </a:p>
        </p:txBody>
      </p:sp>
      <p:sp>
        <p:nvSpPr>
          <p:cNvPr id="9" name="Slide Number Placeholder 1">
            <a:extLst>
              <a:ext uri="{FF2B5EF4-FFF2-40B4-BE49-F238E27FC236}">
                <a16:creationId xmlns:a16="http://schemas.microsoft.com/office/drawing/2014/main" id="{C01CD0E1-0610-4E4B-9388-DEFA03A6A7DF}"/>
              </a:ext>
            </a:extLst>
          </p:cNvPr>
          <p:cNvSpPr>
            <a:spLocks noGrp="1"/>
          </p:cNvSpPr>
          <p:nvPr>
            <p:ph type="sldNum" sz="quarter" idx="2"/>
          </p:nvPr>
        </p:nvSpPr>
        <p:spPr>
          <a:xfrm>
            <a:off x="6552685" y="4857982"/>
            <a:ext cx="1904504" cy="283023"/>
          </a:xfrm>
        </p:spPr>
        <p:txBody>
          <a:bodyPr/>
          <a:lstStyle/>
          <a:p>
            <a:pPr lvl="0"/>
            <a:fld id="{86CB4B4D-7CA3-9044-876B-883B54F8677D}" type="slidenum">
              <a:rPr lang="uk-UA" smtClean="0"/>
              <a:t>11</a:t>
            </a:fld>
            <a:endParaRPr lang="uk-UA" dirty="0"/>
          </a:p>
        </p:txBody>
      </p:sp>
      <p:pic>
        <p:nvPicPr>
          <p:cNvPr id="4" name="Picture 3" descr="A close up of a logo&#10;&#10;Description automatically generated">
            <a:extLst>
              <a:ext uri="{FF2B5EF4-FFF2-40B4-BE49-F238E27FC236}">
                <a16:creationId xmlns:a16="http://schemas.microsoft.com/office/drawing/2014/main" id="{8FED941E-0696-C04D-B184-CFFA60958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217039"/>
            <a:ext cx="4271176" cy="542691"/>
          </a:xfrm>
          <a:prstGeom prst="rect">
            <a:avLst/>
          </a:prstGeom>
        </p:spPr>
      </p:pic>
      <p:sp>
        <p:nvSpPr>
          <p:cNvPr id="6" name="Rectangle 5">
            <a:extLst>
              <a:ext uri="{FF2B5EF4-FFF2-40B4-BE49-F238E27FC236}">
                <a16:creationId xmlns:a16="http://schemas.microsoft.com/office/drawing/2014/main" id="{FD9F10E0-A0D0-B544-842A-8DABD0B32A94}"/>
              </a:ext>
            </a:extLst>
          </p:cNvPr>
          <p:cNvSpPr/>
          <p:nvPr/>
        </p:nvSpPr>
        <p:spPr>
          <a:xfrm>
            <a:off x="736746" y="4555068"/>
            <a:ext cx="3835254" cy="276999"/>
          </a:xfrm>
          <a:prstGeom prst="rect">
            <a:avLst/>
          </a:prstGeom>
        </p:spPr>
        <p:txBody>
          <a:bodyPr wrap="square">
            <a:spAutoFit/>
          </a:bodyPr>
          <a:lstStyle/>
          <a:p>
            <a:r>
              <a:rPr lang="en-IE" sz="1200" dirty="0">
                <a:latin typeface="HelveticaNeue" panose="02000503000000020004" pitchFamily="2" charset="0"/>
                <a:hlinkClick r:id="rId4"/>
              </a:rPr>
              <a:t>https://developer.android.com/about/dashboards</a:t>
            </a:r>
            <a:endParaRPr lang="en-US" sz="1200" dirty="0"/>
          </a:p>
        </p:txBody>
      </p:sp>
      <p:sp>
        <p:nvSpPr>
          <p:cNvPr id="12" name="Shape 154">
            <a:extLst>
              <a:ext uri="{FF2B5EF4-FFF2-40B4-BE49-F238E27FC236}">
                <a16:creationId xmlns:a16="http://schemas.microsoft.com/office/drawing/2014/main" id="{C22C04A1-2B4E-E84F-A429-A608D07DC4CF}"/>
              </a:ext>
            </a:extLst>
          </p:cNvPr>
          <p:cNvSpPr>
            <a:spLocks noGrp="1"/>
          </p:cNvSpPr>
          <p:nvPr>
            <p:ph type="body" idx="1"/>
          </p:nvPr>
        </p:nvSpPr>
        <p:spPr>
          <a:xfrm>
            <a:off x="396623" y="843558"/>
            <a:ext cx="4018122" cy="4299943"/>
          </a:xfrm>
          <a:prstGeom prst="rect">
            <a:avLst/>
          </a:prstGeom>
        </p:spPr>
        <p:txBody>
          <a:bodyPr/>
          <a:lstStyle/>
          <a:p>
            <a:pPr marL="230603" indent="-230603">
              <a:defRPr sz="1800"/>
            </a:pPr>
            <a:r>
              <a:rPr sz="1650" dirty="0"/>
              <a:t>The Android version number itself partly tells the story of the software platform’s major and minor releases. </a:t>
            </a:r>
            <a:r>
              <a:rPr sz="1650" b="1" dirty="0"/>
              <a:t>What is most important is the API level</a:t>
            </a:r>
            <a:r>
              <a:rPr sz="1650" dirty="0"/>
              <a:t>. Version numbers change all the time, sometimes because the APIs have changed, and other times because of minor bug fixes or performance improvements.</a:t>
            </a:r>
          </a:p>
          <a:p>
            <a:pPr marL="230603" indent="-230603">
              <a:defRPr sz="1800"/>
            </a:pPr>
            <a:r>
              <a:rPr sz="1650" dirty="0"/>
              <a:t>As an application developer, you will want to make sure you know which API level your application is targeting in order to run. </a:t>
            </a:r>
            <a:r>
              <a:rPr sz="1650" b="1" dirty="0"/>
              <a:t>That API level will determine which devices can and cannot run your application</a:t>
            </a:r>
            <a:r>
              <a:rPr sz="1650" dirty="0"/>
              <a:t>.</a:t>
            </a:r>
          </a:p>
        </p:txBody>
      </p:sp>
    </p:spTree>
    <p:extLst>
      <p:ext uri="{BB962C8B-B14F-4D97-AF65-F5344CB8AC3E}">
        <p14:creationId xmlns:p14="http://schemas.microsoft.com/office/powerpoint/2010/main" val="150093572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A1B49D-9D23-3A4B-827C-FF81B577B0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2257" y="1026068"/>
            <a:ext cx="4873820" cy="2841207"/>
          </a:xfrm>
          <a:prstGeom prst="rect">
            <a:avLst/>
          </a:prstGeom>
        </p:spPr>
      </p:pic>
      <p:sp>
        <p:nvSpPr>
          <p:cNvPr id="159" name="Shape 159"/>
          <p:cNvSpPr>
            <a:spLocks noGrp="1"/>
          </p:cNvSpPr>
          <p:nvPr>
            <p:ph type="title"/>
          </p:nvPr>
        </p:nvSpPr>
        <p:spPr>
          <a:prstGeom prst="rect">
            <a:avLst/>
          </a:prstGeom>
        </p:spPr>
        <p:txBody>
          <a:bodyPr/>
          <a:lstStyle/>
          <a:p>
            <a:pPr lvl="0">
              <a:defRPr sz="1800"/>
            </a:pPr>
            <a:r>
              <a:rPr sz="3000" dirty="0"/>
              <a:t>Versions</a:t>
            </a:r>
            <a:r>
              <a:rPr lang="en-US" sz="3000" dirty="0"/>
              <a:t> </a:t>
            </a:r>
            <a:r>
              <a:rPr lang="mr-IN" sz="3000" dirty="0"/>
              <a:t>–</a:t>
            </a:r>
            <a:r>
              <a:rPr lang="en-US" sz="3000" dirty="0"/>
              <a:t> Platforms *</a:t>
            </a:r>
            <a:endParaRPr dirty="0"/>
          </a:p>
        </p:txBody>
      </p:sp>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12</a:t>
            </a:fld>
            <a:endParaRPr lang="uk-UA" dirty="0"/>
          </a:p>
        </p:txBody>
      </p:sp>
      <p:pic>
        <p:nvPicPr>
          <p:cNvPr id="9" name="Picture 8" descr="A close up of a logo&#10;&#10;Description automatically generated">
            <a:extLst>
              <a:ext uri="{FF2B5EF4-FFF2-40B4-BE49-F238E27FC236}">
                <a16:creationId xmlns:a16="http://schemas.microsoft.com/office/drawing/2014/main" id="{B6C99E0C-C606-3441-998C-B12E80D62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217039"/>
            <a:ext cx="4271176" cy="542691"/>
          </a:xfrm>
          <a:prstGeom prst="rect">
            <a:avLst/>
          </a:prstGeom>
        </p:spPr>
      </p:pic>
    </p:spTree>
    <p:extLst>
      <p:ext uri="{BB962C8B-B14F-4D97-AF65-F5344CB8AC3E}">
        <p14:creationId xmlns:p14="http://schemas.microsoft.com/office/powerpoint/2010/main" val="34514306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A1B49D-9D23-3A4B-827C-FF81B577B0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2257" y="1026068"/>
            <a:ext cx="4873820" cy="2841207"/>
          </a:xfrm>
          <a:prstGeom prst="rect">
            <a:avLst/>
          </a:prstGeom>
        </p:spPr>
      </p:pic>
      <p:sp>
        <p:nvSpPr>
          <p:cNvPr id="159" name="Shape 159"/>
          <p:cNvSpPr>
            <a:spLocks noGrp="1"/>
          </p:cNvSpPr>
          <p:nvPr>
            <p:ph type="title"/>
          </p:nvPr>
        </p:nvSpPr>
        <p:spPr>
          <a:prstGeom prst="rect">
            <a:avLst/>
          </a:prstGeom>
        </p:spPr>
        <p:txBody>
          <a:bodyPr/>
          <a:lstStyle/>
          <a:p>
            <a:pPr lvl="0">
              <a:defRPr sz="1800"/>
            </a:pPr>
            <a:r>
              <a:rPr sz="3000" dirty="0"/>
              <a:t>Versions</a:t>
            </a:r>
            <a:r>
              <a:rPr lang="en-US" sz="3000" dirty="0"/>
              <a:t> </a:t>
            </a:r>
            <a:r>
              <a:rPr lang="mr-IN" sz="3000" dirty="0"/>
              <a:t>–</a:t>
            </a:r>
            <a:r>
              <a:rPr lang="en-US" sz="3000" dirty="0"/>
              <a:t> Platforms *</a:t>
            </a:r>
            <a:endParaRPr dirty="0"/>
          </a:p>
        </p:txBody>
      </p:sp>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13</a:t>
            </a:fld>
            <a:endParaRPr lang="uk-UA" dirty="0"/>
          </a:p>
        </p:txBody>
      </p:sp>
      <p:sp>
        <p:nvSpPr>
          <p:cNvPr id="4" name="Pie 3"/>
          <p:cNvSpPr/>
          <p:nvPr/>
        </p:nvSpPr>
        <p:spPr>
          <a:xfrm rot="5054907">
            <a:off x="2083672" y="1294024"/>
            <a:ext cx="2638807" cy="2496165"/>
          </a:xfrm>
          <a:prstGeom prst="pie">
            <a:avLst>
              <a:gd name="adj1" fmla="val 307840"/>
              <a:gd name="adj2" fmla="val 14307745"/>
            </a:avLst>
          </a:prstGeom>
          <a:solidFill>
            <a:srgbClr val="FF0000">
              <a:alpha val="11000"/>
            </a:srgbClr>
          </a:solidFill>
          <a:ln w="2540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endParaRPr lang="en-US" sz="1800">
              <a:solidFill>
                <a:srgbClr val="FFFFFF"/>
              </a:solidFill>
            </a:endParaRPr>
          </a:p>
        </p:txBody>
      </p:sp>
      <p:sp>
        <p:nvSpPr>
          <p:cNvPr id="5" name="TextBox 4"/>
          <p:cNvSpPr txBox="1"/>
          <p:nvPr/>
        </p:nvSpPr>
        <p:spPr>
          <a:xfrm>
            <a:off x="2317309" y="2196125"/>
            <a:ext cx="1057983" cy="4924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438150" rtl="0" latinLnBrk="1" hangingPunct="0"/>
            <a:r>
              <a:rPr lang="en-US" sz="2700" dirty="0">
                <a:solidFill>
                  <a:srgbClr val="FFFF00"/>
                </a:solidFill>
              </a:rPr>
              <a:t>64.4%</a:t>
            </a:r>
          </a:p>
        </p:txBody>
      </p:sp>
      <p:pic>
        <p:nvPicPr>
          <p:cNvPr id="9" name="Picture 8" descr="A close up of a logo&#10;&#10;Description automatically generated">
            <a:extLst>
              <a:ext uri="{FF2B5EF4-FFF2-40B4-BE49-F238E27FC236}">
                <a16:creationId xmlns:a16="http://schemas.microsoft.com/office/drawing/2014/main" id="{B6C99E0C-C606-3441-998C-B12E80D62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217039"/>
            <a:ext cx="4271176" cy="542691"/>
          </a:xfrm>
          <a:prstGeom prst="rect">
            <a:avLst/>
          </a:prstGeom>
        </p:spPr>
      </p:pic>
    </p:spTree>
    <p:extLst>
      <p:ext uri="{BB962C8B-B14F-4D97-AF65-F5344CB8AC3E}">
        <p14:creationId xmlns:p14="http://schemas.microsoft.com/office/powerpoint/2010/main" val="298142484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p>
            <a:pPr lvl="0">
              <a:defRPr sz="1800"/>
            </a:pPr>
            <a:r>
              <a:rPr sz="3000" dirty="0"/>
              <a:t>Target Version</a:t>
            </a:r>
          </a:p>
        </p:txBody>
      </p:sp>
      <p:sp>
        <p:nvSpPr>
          <p:cNvPr id="166" name="Shape 166"/>
          <p:cNvSpPr>
            <a:spLocks noGrp="1"/>
          </p:cNvSpPr>
          <p:nvPr>
            <p:ph type="body" idx="1"/>
          </p:nvPr>
        </p:nvSpPr>
        <p:spPr>
          <a:xfrm>
            <a:off x="396624" y="843558"/>
            <a:ext cx="8350754" cy="4299943"/>
          </a:xfrm>
          <a:prstGeom prst="rect">
            <a:avLst/>
          </a:prstGeom>
        </p:spPr>
        <p:txBody>
          <a:bodyPr/>
          <a:lstStyle/>
          <a:p>
            <a:pPr marL="230603" indent="-230603">
              <a:defRPr sz="1800"/>
            </a:pPr>
            <a:r>
              <a:rPr sz="1875" dirty="0"/>
              <a:t>A developers objective may be to have an application run on as many devices as possible. </a:t>
            </a:r>
          </a:p>
          <a:p>
            <a:pPr marL="511170" lvl="1" indent="-224198">
              <a:defRPr sz="1800"/>
            </a:pPr>
            <a:r>
              <a:rPr sz="1875" dirty="0"/>
              <a:t>shoot for the lowest API level possible. </a:t>
            </a:r>
            <a:r>
              <a:rPr lang="en-IE" sz="1875" dirty="0"/>
              <a:t>But k</a:t>
            </a:r>
            <a:r>
              <a:rPr sz="1875" dirty="0" err="1"/>
              <a:t>eep</a:t>
            </a:r>
            <a:r>
              <a:rPr sz="1875" dirty="0"/>
              <a:t> in mind the distribution of Android versions on real devices out there. </a:t>
            </a:r>
          </a:p>
          <a:p>
            <a:pPr marL="230603" indent="-230603">
              <a:defRPr sz="1800"/>
            </a:pPr>
            <a:r>
              <a:rPr lang="en-IE" sz="1875" dirty="0"/>
              <a:t>T</a:t>
            </a:r>
            <a:r>
              <a:rPr sz="1875" dirty="0"/>
              <a:t>here are a lot of users </a:t>
            </a:r>
            <a:r>
              <a:rPr lang="en-US" sz="1875" dirty="0"/>
              <a:t>(64.4%) </a:t>
            </a:r>
            <a:r>
              <a:rPr sz="1875" dirty="0"/>
              <a:t>of Android </a:t>
            </a:r>
            <a:r>
              <a:rPr lang="en-US" sz="1875" dirty="0"/>
              <a:t>6.x 7.x &amp; 8.x</a:t>
            </a:r>
            <a:r>
              <a:rPr sz="1875" dirty="0"/>
              <a:t>. This places the</a:t>
            </a:r>
            <a:r>
              <a:rPr lang="en-US" sz="1875" dirty="0"/>
              <a:t>se few </a:t>
            </a:r>
            <a:r>
              <a:rPr sz="1875" dirty="0"/>
              <a:t>version</a:t>
            </a:r>
            <a:r>
              <a:rPr lang="en-US" sz="1875" dirty="0"/>
              <a:t>s</a:t>
            </a:r>
            <a:r>
              <a:rPr sz="1875" dirty="0"/>
              <a:t> as the largest version</a:t>
            </a:r>
            <a:r>
              <a:rPr lang="en-US" sz="1875" dirty="0"/>
              <a:t>s</a:t>
            </a:r>
            <a:r>
              <a:rPr sz="1875" dirty="0"/>
              <a:t> currently </a:t>
            </a:r>
            <a:r>
              <a:rPr lang="en-IE" sz="1875" dirty="0"/>
              <a:t>out there</a:t>
            </a:r>
            <a:r>
              <a:rPr sz="1875" dirty="0"/>
              <a:t>. </a:t>
            </a:r>
          </a:p>
          <a:p>
            <a:pPr marL="230603" indent="-230603">
              <a:defRPr sz="1800"/>
            </a:pPr>
            <a:r>
              <a:rPr sz="1875" dirty="0"/>
              <a:t>This hasn’t always been the case because OEMs tended to be very slow in upgrading their OS versions. However, this has changed with Google’s strong push to get everyone onto the latest versions. </a:t>
            </a:r>
          </a:p>
          <a:p>
            <a:pPr marL="230603" indent="-230603">
              <a:defRPr sz="1800"/>
            </a:pPr>
            <a:r>
              <a:rPr lang="en-IE" sz="1875" dirty="0"/>
              <a:t>However</a:t>
            </a:r>
            <a:r>
              <a:rPr sz="1875" dirty="0"/>
              <a:t>, there are still a</a:t>
            </a:r>
            <a:r>
              <a:rPr lang="en-US" sz="1875" dirty="0"/>
              <a:t> not insignificant number </a:t>
            </a:r>
            <a:r>
              <a:rPr sz="1875" dirty="0"/>
              <a:t>of people </a:t>
            </a:r>
            <a:r>
              <a:rPr lang="en-IE" sz="1875" dirty="0"/>
              <a:t>(10%+) </a:t>
            </a:r>
            <a:r>
              <a:rPr sz="1875" dirty="0"/>
              <a:t>who have </a:t>
            </a:r>
            <a:r>
              <a:rPr lang="en-US" sz="1875" dirty="0"/>
              <a:t>anything from the</a:t>
            </a:r>
            <a:r>
              <a:rPr sz="1875" dirty="0"/>
              <a:t> 2.3.3 version </a:t>
            </a:r>
            <a:r>
              <a:rPr lang="en-US" sz="1875" dirty="0"/>
              <a:t>to the 4.4 version </a:t>
            </a:r>
            <a:r>
              <a:rPr sz="1875" dirty="0"/>
              <a:t>because they have yet to upgrade their phones to a phone with the hardware capable of handling the newer version</a:t>
            </a:r>
            <a:r>
              <a:rPr lang="en-US" sz="1875" dirty="0"/>
              <a:t>s</a:t>
            </a:r>
            <a:r>
              <a:rPr sz="1875" dirty="0"/>
              <a:t>.</a:t>
            </a:r>
          </a:p>
        </p:txBody>
      </p:sp>
      <p:sp>
        <p:nvSpPr>
          <p:cNvPr id="5" name="Rectangle 66"/>
          <p:cNvSpPr>
            <a:spLocks noGrp="1" noChangeArrowheads="1"/>
          </p:cNvSpPr>
          <p:nvPr>
            <p:ph type="ftr" sz="quarter" idx="3"/>
          </p:nvPr>
        </p:nvSpPr>
        <p:spPr bwMode="auto">
          <a:xfrm>
            <a:off x="3215042" y="486905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6"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14</a:t>
            </a:fld>
            <a:endParaRPr lang="uk-UA" dirty="0"/>
          </a:p>
        </p:txBody>
      </p:sp>
    </p:spTree>
    <p:extLst>
      <p:ext uri="{BB962C8B-B14F-4D97-AF65-F5344CB8AC3E}">
        <p14:creationId xmlns:p14="http://schemas.microsoft.com/office/powerpoint/2010/main" val="326223028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en-US" sz="3000" dirty="0"/>
              <a:t>Version 10 - Highlights</a:t>
            </a:r>
            <a:endParaRPr lang="en-US" dirty="0"/>
          </a:p>
        </p:txBody>
      </p:sp>
      <p:sp>
        <p:nvSpPr>
          <p:cNvPr id="3" name="Text Placeholder 2"/>
          <p:cNvSpPr>
            <a:spLocks noGrp="1"/>
          </p:cNvSpPr>
          <p:nvPr>
            <p:ph type="body" idx="1"/>
          </p:nvPr>
        </p:nvSpPr>
        <p:spPr>
          <a:xfrm>
            <a:off x="396622" y="843558"/>
            <a:ext cx="8661919" cy="4299943"/>
          </a:xfrm>
        </p:spPr>
        <p:txBody>
          <a:bodyPr/>
          <a:lstStyle/>
          <a:p>
            <a:r>
              <a:rPr lang="en-US" sz="2600" dirty="0"/>
              <a:t>(Un)Official Release Date September 3</a:t>
            </a:r>
            <a:r>
              <a:rPr lang="en-US" sz="2600" baseline="30000" dirty="0"/>
              <a:t>rd</a:t>
            </a:r>
            <a:r>
              <a:rPr lang="en-US" sz="2600" dirty="0"/>
              <a:t> 2019 </a:t>
            </a:r>
            <a:br>
              <a:rPr lang="en-US" sz="2600" dirty="0"/>
            </a:br>
            <a:r>
              <a:rPr lang="en-US" sz="2600" dirty="0"/>
              <a:t>(1</a:t>
            </a:r>
            <a:r>
              <a:rPr lang="en-US" sz="2600" baseline="30000" dirty="0"/>
              <a:t>st</a:t>
            </a:r>
            <a:r>
              <a:rPr lang="en-US" sz="2600" dirty="0"/>
              <a:t> Beta March 13</a:t>
            </a:r>
            <a:r>
              <a:rPr lang="en-US" sz="2600" baseline="30000" dirty="0"/>
              <a:t>th</a:t>
            </a:r>
            <a:r>
              <a:rPr lang="en-US" sz="2600" dirty="0"/>
              <a:t>) </a:t>
            </a:r>
          </a:p>
          <a:p>
            <a:r>
              <a:rPr lang="en-IE" sz="2600" dirty="0"/>
              <a:t>For the first time ever, it won’t be named after a sweet, treat or desert</a:t>
            </a:r>
          </a:p>
          <a:p>
            <a:r>
              <a:rPr lang="en-IE" sz="2600" dirty="0"/>
              <a:t>Rolled out for Google Pixel range (+ some other OEMs, Huawei, OnePlus, LG, Nokia)</a:t>
            </a:r>
          </a:p>
          <a:p>
            <a:r>
              <a:rPr lang="en-IE" sz="2600" dirty="0"/>
              <a:t>Improvements and updates fall into three main categories:</a:t>
            </a:r>
          </a:p>
          <a:p>
            <a:pPr lvl="2"/>
            <a:r>
              <a:rPr lang="en-IE" sz="2000" dirty="0"/>
              <a:t>Innovation</a:t>
            </a:r>
          </a:p>
          <a:p>
            <a:pPr lvl="2"/>
            <a:r>
              <a:rPr lang="en-IE" sz="2000" dirty="0"/>
              <a:t>Security &amp; Privacy, and </a:t>
            </a:r>
          </a:p>
          <a:p>
            <a:pPr lvl="2"/>
            <a:r>
              <a:rPr lang="en-IE" sz="2000" dirty="0"/>
              <a:t>Digital Wellbeing</a:t>
            </a:r>
          </a:p>
          <a:p>
            <a:endParaRPr lang="en-US" dirty="0"/>
          </a:p>
        </p:txBody>
      </p:sp>
      <p:sp>
        <p:nvSpPr>
          <p:cNvPr id="4" name="Slide Number Placeholder 3"/>
          <p:cNvSpPr>
            <a:spLocks noGrp="1"/>
          </p:cNvSpPr>
          <p:nvPr>
            <p:ph type="sldNum" sz="quarter" idx="2"/>
          </p:nvPr>
        </p:nvSpPr>
        <p:spPr>
          <a:xfrm>
            <a:off x="6553201" y="4866947"/>
            <a:ext cx="1905000" cy="283023"/>
          </a:xfrm>
        </p:spPr>
        <p:txBody>
          <a:bodyPr/>
          <a:lstStyle/>
          <a:p>
            <a:pPr lvl="0"/>
            <a:fld id="{86CB4B4D-7CA3-9044-876B-883B54F8677D}" type="slidenum">
              <a:rPr lang="uk-UA" smtClean="0"/>
              <a:t>15</a:t>
            </a:fld>
            <a:endParaRPr lang="uk-UA" dirty="0"/>
          </a:p>
        </p:txBody>
      </p:sp>
      <p:sp>
        <p:nvSpPr>
          <p:cNvPr id="5" name="Footer Placeholder 4"/>
          <p:cNvSpPr>
            <a:spLocks noGrp="1"/>
          </p:cNvSpPr>
          <p:nvPr>
            <p:ph type="ftr" sz="quarter" idx="3"/>
          </p:nvPr>
        </p:nvSpPr>
        <p:spPr/>
        <p:txBody>
          <a:bodyPr/>
          <a:lstStyle/>
          <a:p>
            <a:r>
              <a:rPr lang="en-IE"/>
              <a:t>Introduction to Android</a:t>
            </a:r>
            <a:endParaRPr lang="en-IE" dirty="0"/>
          </a:p>
        </p:txBody>
      </p:sp>
    </p:spTree>
    <p:extLst>
      <p:ext uri="{BB962C8B-B14F-4D97-AF65-F5344CB8AC3E}">
        <p14:creationId xmlns:p14="http://schemas.microsoft.com/office/powerpoint/2010/main" val="16133067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6346AF-D9C8-2A4F-8200-74F49EF33DD4}"/>
              </a:ext>
            </a:extLst>
          </p:cNvPr>
          <p:cNvSpPr>
            <a:spLocks noGrp="1"/>
          </p:cNvSpPr>
          <p:nvPr>
            <p:ph type="body" idx="1"/>
          </p:nvPr>
        </p:nvSpPr>
        <p:spPr>
          <a:xfrm>
            <a:off x="395536" y="843558"/>
            <a:ext cx="8748464" cy="4299943"/>
          </a:xfrm>
        </p:spPr>
        <p:txBody>
          <a:bodyPr/>
          <a:lstStyle/>
          <a:p>
            <a:r>
              <a:rPr lang="en-US" sz="2600" dirty="0"/>
              <a:t>Bid farewell to the back button (uses swipe gestures instead)</a:t>
            </a:r>
          </a:p>
          <a:p>
            <a:r>
              <a:rPr lang="en-US" sz="2600" dirty="0"/>
              <a:t>DARK Mode is Official</a:t>
            </a:r>
          </a:p>
          <a:p>
            <a:r>
              <a:rPr lang="en-US" sz="2600" dirty="0"/>
              <a:t>Some new theming options</a:t>
            </a:r>
          </a:p>
          <a:p>
            <a:r>
              <a:rPr lang="en-US" sz="2600" dirty="0"/>
              <a:t>Live Caption works </a:t>
            </a:r>
            <a:r>
              <a:rPr lang="en-US" sz="2600" dirty="0">
                <a:sym typeface="Wingdings" pitchFamily="2" charset="2"/>
              </a:rPr>
              <a:t> (all done locally on device)</a:t>
            </a:r>
            <a:endParaRPr lang="en-US" sz="2600" dirty="0"/>
          </a:p>
          <a:p>
            <a:r>
              <a:rPr lang="en-US" sz="2600" dirty="0"/>
              <a:t>App permissions getting an overhaul (location a big one)</a:t>
            </a:r>
          </a:p>
          <a:p>
            <a:r>
              <a:rPr lang="en-US" sz="2600" dirty="0"/>
              <a:t>There’s a new share menu</a:t>
            </a:r>
          </a:p>
          <a:p>
            <a:r>
              <a:rPr lang="en-US" sz="2600" dirty="0"/>
              <a:t>Foldable phones are natively supported</a:t>
            </a:r>
          </a:p>
        </p:txBody>
      </p:sp>
      <p:sp>
        <p:nvSpPr>
          <p:cNvPr id="4" name="Slide Number Placeholder 3">
            <a:extLst>
              <a:ext uri="{FF2B5EF4-FFF2-40B4-BE49-F238E27FC236}">
                <a16:creationId xmlns:a16="http://schemas.microsoft.com/office/drawing/2014/main" id="{319A64C1-A19B-4C48-8638-8C9FB6C240DC}"/>
              </a:ext>
            </a:extLst>
          </p:cNvPr>
          <p:cNvSpPr>
            <a:spLocks noGrp="1"/>
          </p:cNvSpPr>
          <p:nvPr>
            <p:ph type="sldNum" sz="quarter" idx="2"/>
          </p:nvPr>
        </p:nvSpPr>
        <p:spPr/>
        <p:txBody>
          <a:bodyPr/>
          <a:lstStyle/>
          <a:p>
            <a:pPr lvl="0"/>
            <a:fld id="{86CB4B4D-7CA3-9044-876B-883B54F8677D}" type="slidenum">
              <a:rPr lang="en-IE" smtClean="0"/>
              <a:t>16</a:t>
            </a:fld>
            <a:endParaRPr lang="en-IE"/>
          </a:p>
        </p:txBody>
      </p:sp>
      <p:sp>
        <p:nvSpPr>
          <p:cNvPr id="5" name="Footer Placeholder 4">
            <a:extLst>
              <a:ext uri="{FF2B5EF4-FFF2-40B4-BE49-F238E27FC236}">
                <a16:creationId xmlns:a16="http://schemas.microsoft.com/office/drawing/2014/main" id="{7CD85BE6-295F-AD4F-A1B7-24F8FFFCC3C4}"/>
              </a:ext>
            </a:extLst>
          </p:cNvPr>
          <p:cNvSpPr>
            <a:spLocks noGrp="1"/>
          </p:cNvSpPr>
          <p:nvPr>
            <p:ph type="ftr" sz="quarter" idx="3"/>
          </p:nvPr>
        </p:nvSpPr>
        <p:spPr/>
        <p:txBody>
          <a:bodyPr/>
          <a:lstStyle/>
          <a:p>
            <a:r>
              <a:rPr lang="en-IE"/>
              <a:t>Introduction to Android</a:t>
            </a:r>
            <a:endParaRPr lang="en-IE" dirty="0"/>
          </a:p>
        </p:txBody>
      </p:sp>
      <p:sp>
        <p:nvSpPr>
          <p:cNvPr id="8" name="Title 1">
            <a:extLst>
              <a:ext uri="{FF2B5EF4-FFF2-40B4-BE49-F238E27FC236}">
                <a16:creationId xmlns:a16="http://schemas.microsoft.com/office/drawing/2014/main" id="{0DD306A1-9349-CE45-A1C8-CA351113DC71}"/>
              </a:ext>
            </a:extLst>
          </p:cNvPr>
          <p:cNvSpPr>
            <a:spLocks noGrp="1"/>
          </p:cNvSpPr>
          <p:nvPr>
            <p:ph type="title"/>
          </p:nvPr>
        </p:nvSpPr>
        <p:spPr>
          <a:xfrm>
            <a:off x="395536" y="0"/>
            <a:ext cx="7772401" cy="761815"/>
          </a:xfrm>
        </p:spPr>
        <p:txBody>
          <a:bodyPr/>
          <a:lstStyle/>
          <a:p>
            <a:r>
              <a:rPr lang="en-US" dirty="0"/>
              <a:t>Android </a:t>
            </a:r>
            <a:r>
              <a:rPr lang="en-US" sz="3000" dirty="0"/>
              <a:t>Version 10 - Highlights</a:t>
            </a:r>
            <a:endParaRPr lang="en-US" dirty="0"/>
          </a:p>
        </p:txBody>
      </p:sp>
    </p:spTree>
    <p:extLst>
      <p:ext uri="{BB962C8B-B14F-4D97-AF65-F5344CB8AC3E}">
        <p14:creationId xmlns:p14="http://schemas.microsoft.com/office/powerpoint/2010/main" val="6014703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p>
            <a:pPr lvl="0">
              <a:defRPr sz="1800"/>
            </a:pPr>
            <a:r>
              <a:rPr sz="3000" dirty="0"/>
              <a:t>Adoption Rates</a:t>
            </a:r>
          </a:p>
        </p:txBody>
      </p:sp>
      <p:sp>
        <p:nvSpPr>
          <p:cNvPr id="7" name="Rectangle 66"/>
          <p:cNvSpPr>
            <a:spLocks noGrp="1" noChangeArrowheads="1"/>
          </p:cNvSpPr>
          <p:nvPr>
            <p:ph type="ftr" sz="quarter" idx="3"/>
          </p:nvPr>
        </p:nvSpPr>
        <p:spPr bwMode="auto">
          <a:xfrm>
            <a:off x="3215042" y="486905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17</a:t>
            </a:fld>
            <a:endParaRPr lang="uk-UA" dirty="0"/>
          </a:p>
        </p:txBody>
      </p:sp>
      <p:sp>
        <p:nvSpPr>
          <p:cNvPr id="10" name="Shape 166"/>
          <p:cNvSpPr>
            <a:spLocks noGrp="1"/>
          </p:cNvSpPr>
          <p:nvPr>
            <p:ph type="body" idx="1"/>
          </p:nvPr>
        </p:nvSpPr>
        <p:spPr>
          <a:xfrm>
            <a:off x="396623" y="804947"/>
            <a:ext cx="8627130" cy="3468165"/>
          </a:xfrm>
          <a:prstGeom prst="rect">
            <a:avLst/>
          </a:prstGeom>
        </p:spPr>
        <p:txBody>
          <a:bodyPr/>
          <a:lstStyle/>
          <a:p>
            <a:pPr marL="230603" indent="-230603">
              <a:defRPr sz="1800"/>
            </a:pPr>
            <a:r>
              <a:rPr lang="en-US" sz="1875" dirty="0"/>
              <a:t>Android adoption traditionally lags behind Apple's because Apple can make its latest iOS available for all users at once because it makes all the hardware and the software. </a:t>
            </a:r>
          </a:p>
          <a:p>
            <a:pPr marL="230603" indent="-230603">
              <a:defRPr sz="1800"/>
            </a:pPr>
            <a:r>
              <a:rPr lang="en-US" sz="1875" dirty="0"/>
              <a:t>Android, on the other hand, is much more fragmented. Because Google lets many different hardware makers use its Android software, it can't control when all phones update to the latest software. So, the newest version of Android is always made available for Google's lineup of smartphones and tablets, but it can't release software updates to every single Android phones at once. </a:t>
            </a:r>
          </a:p>
          <a:p>
            <a:pPr marL="230603" indent="-230603">
              <a:defRPr sz="1800"/>
            </a:pPr>
            <a:r>
              <a:rPr lang="en-US" sz="1875" dirty="0"/>
              <a:t>Smartphone manufacturers often add their own modifications to Android, which means that the update needs to be approved by each individual carrier first.</a:t>
            </a:r>
          </a:p>
          <a:p>
            <a:pPr marL="230603" indent="-230603">
              <a:defRPr sz="1800"/>
            </a:pPr>
            <a:r>
              <a:rPr lang="en-US" sz="1875" dirty="0"/>
              <a:t>This means that depending on which phone you own, it could take ages to receive the latest software update. </a:t>
            </a:r>
          </a:p>
          <a:p>
            <a:pPr marL="230603" indent="-230603">
              <a:defRPr sz="1800"/>
            </a:pPr>
            <a:r>
              <a:rPr lang="en-US" sz="1875" dirty="0"/>
              <a:t>Here's the brutal chart:</a:t>
            </a:r>
            <a:endParaRPr sz="1875" dirty="0"/>
          </a:p>
        </p:txBody>
      </p:sp>
    </p:spTree>
    <p:extLst>
      <p:ext uri="{BB962C8B-B14F-4D97-AF65-F5344CB8AC3E}">
        <p14:creationId xmlns:p14="http://schemas.microsoft.com/office/powerpoint/2010/main" val="53607357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p>
            <a:pPr lvl="0">
              <a:defRPr sz="1800"/>
            </a:pPr>
            <a:r>
              <a:rPr sz="3000" dirty="0"/>
              <a:t>Adoption Rates</a:t>
            </a:r>
          </a:p>
        </p:txBody>
      </p:sp>
      <p:sp>
        <p:nvSpPr>
          <p:cNvPr id="7" name="Rectangle 66"/>
          <p:cNvSpPr>
            <a:spLocks noGrp="1" noChangeArrowheads="1"/>
          </p:cNvSpPr>
          <p:nvPr>
            <p:ph type="ftr" sz="quarter" idx="3"/>
          </p:nvPr>
        </p:nvSpPr>
        <p:spPr bwMode="auto">
          <a:xfrm>
            <a:off x="3215042" y="486905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18</a:t>
            </a:fld>
            <a:endParaRPr lang="uk-UA" dirty="0"/>
          </a:p>
        </p:txBody>
      </p:sp>
      <p:sp>
        <p:nvSpPr>
          <p:cNvPr id="5" name="Rectangle 4">
            <a:extLst>
              <a:ext uri="{FF2B5EF4-FFF2-40B4-BE49-F238E27FC236}">
                <a16:creationId xmlns:a16="http://schemas.microsoft.com/office/drawing/2014/main" id="{63B82B40-5F62-AD42-9556-C5FBE836D6F3}"/>
              </a:ext>
            </a:extLst>
          </p:cNvPr>
          <p:cNvSpPr/>
          <p:nvPr/>
        </p:nvSpPr>
        <p:spPr>
          <a:xfrm>
            <a:off x="6552685" y="1764911"/>
            <a:ext cx="2350967" cy="1015663"/>
          </a:xfrm>
          <a:prstGeom prst="rect">
            <a:avLst/>
          </a:prstGeom>
        </p:spPr>
        <p:txBody>
          <a:bodyPr wrap="square">
            <a:spAutoFit/>
          </a:bodyPr>
          <a:lstStyle/>
          <a:p>
            <a:r>
              <a:rPr lang="en-US" sz="1500" dirty="0"/>
              <a:t>https://</a:t>
            </a:r>
            <a:r>
              <a:rPr lang="en-US" sz="1500" dirty="0" err="1"/>
              <a:t>www.statista.com</a:t>
            </a:r>
            <a:r>
              <a:rPr lang="en-US" sz="1500" dirty="0"/>
              <a:t>/chart/5930/adoption-of-</a:t>
            </a:r>
            <a:r>
              <a:rPr lang="en-US" sz="1500" dirty="0" err="1"/>
              <a:t>ios</a:t>
            </a:r>
            <a:r>
              <a:rPr lang="en-US" sz="1500" dirty="0"/>
              <a:t>-and-android-versions/</a:t>
            </a:r>
          </a:p>
        </p:txBody>
      </p:sp>
      <p:pic>
        <p:nvPicPr>
          <p:cNvPr id="3" name="Picture 2" descr="A screenshot of a cell phone&#10;&#10;Description automatically generated">
            <a:extLst>
              <a:ext uri="{FF2B5EF4-FFF2-40B4-BE49-F238E27FC236}">
                <a16:creationId xmlns:a16="http://schemas.microsoft.com/office/drawing/2014/main" id="{83005215-F78E-0843-BB53-5CFDF2074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76" y="826801"/>
            <a:ext cx="5623850" cy="4033708"/>
          </a:xfrm>
          <a:prstGeom prst="rect">
            <a:avLst/>
          </a:prstGeom>
        </p:spPr>
      </p:pic>
    </p:spTree>
    <p:extLst>
      <p:ext uri="{BB962C8B-B14F-4D97-AF65-F5344CB8AC3E}">
        <p14:creationId xmlns:p14="http://schemas.microsoft.com/office/powerpoint/2010/main" val="284539444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F0322C-1E0B-3C40-AD7F-B8A3B676090A}"/>
              </a:ext>
            </a:extLst>
          </p:cNvPr>
          <p:cNvSpPr>
            <a:spLocks noGrp="1"/>
          </p:cNvSpPr>
          <p:nvPr>
            <p:ph type="body" idx="1"/>
          </p:nvPr>
        </p:nvSpPr>
        <p:spPr/>
        <p:txBody>
          <a:bodyPr/>
          <a:lstStyle/>
          <a:p>
            <a:r>
              <a:rPr lang="en-IE" sz="2000" dirty="0"/>
              <a:t>CEO Tim Cook was keen to point out, Apple’s latest numbers are in stark contrast to the latest offering from “those other guys.”</a:t>
            </a:r>
            <a:endParaRPr lang="en-US" sz="2000" dirty="0"/>
          </a:p>
        </p:txBody>
      </p:sp>
      <p:sp>
        <p:nvSpPr>
          <p:cNvPr id="4" name="Slide Number Placeholder 3">
            <a:extLst>
              <a:ext uri="{FF2B5EF4-FFF2-40B4-BE49-F238E27FC236}">
                <a16:creationId xmlns:a16="http://schemas.microsoft.com/office/drawing/2014/main" id="{4FF18369-080D-AB4B-A012-25663F9C5289}"/>
              </a:ext>
            </a:extLst>
          </p:cNvPr>
          <p:cNvSpPr>
            <a:spLocks noGrp="1"/>
          </p:cNvSpPr>
          <p:nvPr>
            <p:ph type="sldNum" sz="quarter" idx="2"/>
          </p:nvPr>
        </p:nvSpPr>
        <p:spPr/>
        <p:txBody>
          <a:bodyPr/>
          <a:lstStyle/>
          <a:p>
            <a:pPr lvl="0"/>
            <a:fld id="{86CB4B4D-7CA3-9044-876B-883B54F8677D}" type="slidenum">
              <a:rPr lang="en-IE" smtClean="0"/>
              <a:t>19</a:t>
            </a:fld>
            <a:endParaRPr lang="en-IE" dirty="0"/>
          </a:p>
        </p:txBody>
      </p:sp>
      <p:sp>
        <p:nvSpPr>
          <p:cNvPr id="5" name="Footer Placeholder 4">
            <a:extLst>
              <a:ext uri="{FF2B5EF4-FFF2-40B4-BE49-F238E27FC236}">
                <a16:creationId xmlns:a16="http://schemas.microsoft.com/office/drawing/2014/main" id="{894F4C16-6405-EA4F-99FB-BBDAE50838DC}"/>
              </a:ext>
            </a:extLst>
          </p:cNvPr>
          <p:cNvSpPr>
            <a:spLocks noGrp="1"/>
          </p:cNvSpPr>
          <p:nvPr>
            <p:ph type="ftr" sz="quarter" idx="3"/>
          </p:nvPr>
        </p:nvSpPr>
        <p:spPr/>
        <p:txBody>
          <a:bodyPr/>
          <a:lstStyle/>
          <a:p>
            <a:r>
              <a:rPr lang="en-IE"/>
              <a:t>Introduction to Android</a:t>
            </a:r>
            <a:endParaRPr lang="en-IE" dirty="0"/>
          </a:p>
        </p:txBody>
      </p:sp>
      <p:sp>
        <p:nvSpPr>
          <p:cNvPr id="6" name="Shape 169">
            <a:extLst>
              <a:ext uri="{FF2B5EF4-FFF2-40B4-BE49-F238E27FC236}">
                <a16:creationId xmlns:a16="http://schemas.microsoft.com/office/drawing/2014/main" id="{0BEB3DD1-E5CC-C841-8A1D-4C3BBA29D0C5}"/>
              </a:ext>
            </a:extLst>
          </p:cNvPr>
          <p:cNvSpPr>
            <a:spLocks noGrp="1"/>
          </p:cNvSpPr>
          <p:nvPr>
            <p:ph type="title"/>
          </p:nvPr>
        </p:nvSpPr>
        <p:spPr>
          <a:xfrm>
            <a:off x="395536" y="0"/>
            <a:ext cx="7772401" cy="761815"/>
          </a:xfrm>
          <a:prstGeom prst="rect">
            <a:avLst/>
          </a:prstGeom>
        </p:spPr>
        <p:txBody>
          <a:bodyPr/>
          <a:lstStyle/>
          <a:p>
            <a:pPr lvl="0">
              <a:defRPr sz="1800"/>
            </a:pPr>
            <a:r>
              <a:rPr sz="3000" dirty="0"/>
              <a:t>Adoption Rates</a:t>
            </a:r>
            <a:r>
              <a:rPr lang="en-IE" sz="3000" dirty="0"/>
              <a:t> (June 04</a:t>
            </a:r>
            <a:r>
              <a:rPr lang="en-IE" sz="3000" baseline="30000" dirty="0"/>
              <a:t>th</a:t>
            </a:r>
            <a:r>
              <a:rPr lang="en-IE" sz="3000" dirty="0"/>
              <a:t> 2019 WWDC)</a:t>
            </a:r>
            <a:endParaRPr sz="3000" dirty="0"/>
          </a:p>
        </p:txBody>
      </p:sp>
      <p:pic>
        <p:nvPicPr>
          <p:cNvPr id="8" name="Picture 7" descr="A picture containing tennis, racket&#10;&#10;Description automatically generated">
            <a:extLst>
              <a:ext uri="{FF2B5EF4-FFF2-40B4-BE49-F238E27FC236}">
                <a16:creationId xmlns:a16="http://schemas.microsoft.com/office/drawing/2014/main" id="{AA8B15E2-C096-D340-8899-A3FE38D2A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412" y="1499984"/>
            <a:ext cx="5524926" cy="3330092"/>
          </a:xfrm>
          <a:prstGeom prst="rect">
            <a:avLst/>
          </a:prstGeom>
        </p:spPr>
      </p:pic>
    </p:spTree>
    <p:extLst>
      <p:ext uri="{BB962C8B-B14F-4D97-AF65-F5344CB8AC3E}">
        <p14:creationId xmlns:p14="http://schemas.microsoft.com/office/powerpoint/2010/main" val="334202955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body" idx="1"/>
          </p:nvPr>
        </p:nvSpPr>
        <p:spPr>
          <a:prstGeom prst="rect">
            <a:avLst/>
          </a:prstGeom>
        </p:spPr>
        <p:txBody>
          <a:bodyPr>
            <a:normAutofit/>
          </a:bodyPr>
          <a:lstStyle/>
          <a:p>
            <a:pPr lvl="0"/>
            <a:r>
              <a:rPr lang="en-IE" sz="2000" dirty="0"/>
              <a:t>Part 1</a:t>
            </a:r>
            <a:endParaRPr sz="2000" dirty="0"/>
          </a:p>
        </p:txBody>
      </p:sp>
      <p:sp>
        <p:nvSpPr>
          <p:cNvPr id="80" name="Shape 80"/>
          <p:cNvSpPr/>
          <p:nvPr/>
        </p:nvSpPr>
        <p:spPr>
          <a:xfrm>
            <a:off x="4117215" y="3129586"/>
            <a:ext cx="892737" cy="669727"/>
          </a:xfrm>
          <a:prstGeom prst="rect">
            <a:avLst/>
          </a:prstGeom>
          <a:solidFill>
            <a:srgbClr val="FFFFFF"/>
          </a:solidFill>
          <a:ln w="12700">
            <a:miter lim="400000"/>
          </a:ln>
        </p:spPr>
        <p:txBody>
          <a:bodyPr lIns="0" tIns="0" rIns="0" bIns="0" anchor="ctr"/>
          <a:lstStyle/>
          <a:p>
            <a:pPr defTabSz="521511">
              <a:defRPr sz="3400">
                <a:solidFill>
                  <a:srgbClr val="FFFFFF"/>
                </a:solidFill>
                <a:latin typeface="Helvetica Neue Light"/>
                <a:ea typeface="Helvetica Neue Light"/>
                <a:cs typeface="Helvetica Neue Light"/>
                <a:sym typeface="Helvetica Neue Light"/>
              </a:defRPr>
            </a:pPr>
            <a:endParaRPr sz="2550"/>
          </a:p>
        </p:txBody>
      </p:sp>
      <p:sp>
        <p:nvSpPr>
          <p:cNvPr id="81" name="Shape 81"/>
          <p:cNvSpPr/>
          <p:nvPr/>
        </p:nvSpPr>
        <p:spPr>
          <a:xfrm>
            <a:off x="8186846" y="3129586"/>
            <a:ext cx="892737" cy="669727"/>
          </a:xfrm>
          <a:prstGeom prst="rect">
            <a:avLst/>
          </a:prstGeom>
          <a:solidFill>
            <a:srgbClr val="FFFFFF"/>
          </a:solidFill>
          <a:ln w="12700">
            <a:miter lim="400000"/>
          </a:ln>
        </p:spPr>
        <p:txBody>
          <a:bodyPr lIns="0" tIns="0" rIns="0" bIns="0" anchor="ctr"/>
          <a:lstStyle/>
          <a:p>
            <a:pPr defTabSz="521511">
              <a:defRPr sz="3400">
                <a:solidFill>
                  <a:srgbClr val="FFFFFF"/>
                </a:solidFill>
                <a:latin typeface="Helvetica Neue Light"/>
                <a:ea typeface="Helvetica Neue Light"/>
                <a:cs typeface="Helvetica Neue Light"/>
                <a:sym typeface="Helvetica Neue Light"/>
              </a:defRPr>
            </a:pPr>
            <a:endParaRPr sz="2550"/>
          </a:p>
        </p:txBody>
      </p:sp>
      <p:sp>
        <p:nvSpPr>
          <p:cNvPr id="3" name="Title 2"/>
          <p:cNvSpPr>
            <a:spLocks noGrp="1"/>
          </p:cNvSpPr>
          <p:nvPr>
            <p:ph type="title"/>
          </p:nvPr>
        </p:nvSpPr>
        <p:spPr/>
        <p:txBody>
          <a:bodyPr>
            <a:normAutofit/>
          </a:bodyPr>
          <a:lstStyle/>
          <a:p>
            <a:r>
              <a:rPr lang="en-US" sz="3000" dirty="0"/>
              <a:t>Introducing Android</a:t>
            </a:r>
          </a:p>
        </p:txBody>
      </p:sp>
      <p:pic>
        <p:nvPicPr>
          <p:cNvPr id="7" name="Picture 6" descr="A close up of a logo&#13;&#10;&#13;&#10;Description automatically generated">
            <a:extLst>
              <a:ext uri="{FF2B5EF4-FFF2-40B4-BE49-F238E27FC236}">
                <a16:creationId xmlns:a16="http://schemas.microsoft.com/office/drawing/2014/main" id="{95DC861A-2E17-D34E-8A17-9684FAAD5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215" y="364721"/>
            <a:ext cx="4414058" cy="4414058"/>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59887DEE-2D32-854C-8A71-2F53EFE2B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813" y="871671"/>
            <a:ext cx="7498019" cy="3918530"/>
          </a:xfrm>
          <a:prstGeom prst="rect">
            <a:avLst/>
          </a:prstGeom>
        </p:spPr>
      </p:pic>
      <p:sp>
        <p:nvSpPr>
          <p:cNvPr id="2" name="Title 1">
            <a:extLst>
              <a:ext uri="{FF2B5EF4-FFF2-40B4-BE49-F238E27FC236}">
                <a16:creationId xmlns:a16="http://schemas.microsoft.com/office/drawing/2014/main" id="{8E3B4CAB-9850-574F-82FB-13B3F05A95F1}"/>
              </a:ext>
            </a:extLst>
          </p:cNvPr>
          <p:cNvSpPr>
            <a:spLocks noGrp="1"/>
          </p:cNvSpPr>
          <p:nvPr>
            <p:ph type="title"/>
          </p:nvPr>
        </p:nvSpPr>
        <p:spPr/>
        <p:txBody>
          <a:bodyPr/>
          <a:lstStyle/>
          <a:p>
            <a:r>
              <a:rPr lang="en-US" sz="3000" dirty="0"/>
              <a:t>Which Countries Prefer What (31</a:t>
            </a:r>
            <a:r>
              <a:rPr lang="en-US" sz="3000" baseline="30000" dirty="0"/>
              <a:t>st</a:t>
            </a:r>
            <a:r>
              <a:rPr lang="en-US" sz="3000" dirty="0"/>
              <a:t> May 2019)</a:t>
            </a:r>
          </a:p>
        </p:txBody>
      </p:sp>
      <p:sp>
        <p:nvSpPr>
          <p:cNvPr id="4" name="Slide Number Placeholder 3">
            <a:extLst>
              <a:ext uri="{FF2B5EF4-FFF2-40B4-BE49-F238E27FC236}">
                <a16:creationId xmlns:a16="http://schemas.microsoft.com/office/drawing/2014/main" id="{0094078B-27EF-7A43-B30F-2D3915D5B4CD}"/>
              </a:ext>
            </a:extLst>
          </p:cNvPr>
          <p:cNvSpPr>
            <a:spLocks noGrp="1"/>
          </p:cNvSpPr>
          <p:nvPr>
            <p:ph type="sldNum" sz="quarter" idx="2"/>
          </p:nvPr>
        </p:nvSpPr>
        <p:spPr/>
        <p:txBody>
          <a:bodyPr/>
          <a:lstStyle/>
          <a:p>
            <a:pPr lvl="0"/>
            <a:fld id="{86CB4B4D-7CA3-9044-876B-883B54F8677D}" type="slidenum">
              <a:rPr lang="en-IE" smtClean="0"/>
              <a:t>20</a:t>
            </a:fld>
            <a:endParaRPr lang="en-IE" dirty="0"/>
          </a:p>
        </p:txBody>
      </p:sp>
      <p:sp>
        <p:nvSpPr>
          <p:cNvPr id="5" name="Footer Placeholder 4">
            <a:extLst>
              <a:ext uri="{FF2B5EF4-FFF2-40B4-BE49-F238E27FC236}">
                <a16:creationId xmlns:a16="http://schemas.microsoft.com/office/drawing/2014/main" id="{1F6F15BF-4661-1F43-B97D-1C3F2A83EAEA}"/>
              </a:ext>
            </a:extLst>
          </p:cNvPr>
          <p:cNvSpPr>
            <a:spLocks noGrp="1"/>
          </p:cNvSpPr>
          <p:nvPr>
            <p:ph type="ftr" sz="quarter" idx="3"/>
          </p:nvPr>
        </p:nvSpPr>
        <p:spPr/>
        <p:txBody>
          <a:bodyPr/>
          <a:lstStyle/>
          <a:p>
            <a:r>
              <a:rPr lang="en-IE"/>
              <a:t>Introduction to Android</a:t>
            </a:r>
            <a:endParaRPr lang="en-IE" dirty="0"/>
          </a:p>
        </p:txBody>
      </p:sp>
      <p:sp>
        <p:nvSpPr>
          <p:cNvPr id="6" name="Rectangle 5">
            <a:extLst>
              <a:ext uri="{FF2B5EF4-FFF2-40B4-BE49-F238E27FC236}">
                <a16:creationId xmlns:a16="http://schemas.microsoft.com/office/drawing/2014/main" id="{53C5D777-AEA8-3442-A97E-597825A36D39}"/>
              </a:ext>
            </a:extLst>
          </p:cNvPr>
          <p:cNvSpPr/>
          <p:nvPr/>
        </p:nvSpPr>
        <p:spPr>
          <a:xfrm>
            <a:off x="3187585" y="4501615"/>
            <a:ext cx="5954284" cy="369332"/>
          </a:xfrm>
          <a:prstGeom prst="rect">
            <a:avLst/>
          </a:prstGeom>
        </p:spPr>
        <p:txBody>
          <a:bodyPr wrap="square">
            <a:spAutoFit/>
          </a:bodyPr>
          <a:lstStyle/>
          <a:p>
            <a:r>
              <a:rPr lang="en-US" sz="1800" dirty="0"/>
              <a:t>https://</a:t>
            </a:r>
            <a:r>
              <a:rPr lang="en-US" sz="1800" dirty="0" err="1"/>
              <a:t>deviceatlas.com</a:t>
            </a:r>
            <a:r>
              <a:rPr lang="en-US" sz="1800" dirty="0"/>
              <a:t>/blog/android-v-</a:t>
            </a:r>
            <a:r>
              <a:rPr lang="en-US" sz="1800" dirty="0" err="1"/>
              <a:t>ios</a:t>
            </a:r>
            <a:r>
              <a:rPr lang="en-US" sz="1800" dirty="0"/>
              <a:t>-market-share</a:t>
            </a:r>
          </a:p>
        </p:txBody>
      </p:sp>
    </p:spTree>
    <p:extLst>
      <p:ext uri="{BB962C8B-B14F-4D97-AF65-F5344CB8AC3E}">
        <p14:creationId xmlns:p14="http://schemas.microsoft.com/office/powerpoint/2010/main" val="35376489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IE" dirty="0"/>
              <a:t>Introduction to Android</a:t>
            </a:r>
          </a:p>
        </p:txBody>
      </p:sp>
      <p:sp>
        <p:nvSpPr>
          <p:cNvPr id="7" name="Shape 308"/>
          <p:cNvSpPr>
            <a:spLocks noGrp="1"/>
          </p:cNvSpPr>
          <p:nvPr>
            <p:ph type="title"/>
          </p:nvPr>
        </p:nvSpPr>
        <p:spPr>
          <a:xfrm>
            <a:off x="396624" y="141480"/>
            <a:ext cx="7770377" cy="620335"/>
          </a:xfrm>
          <a:prstGeom prst="rect">
            <a:avLst/>
          </a:prstGeom>
        </p:spPr>
        <p:txBody>
          <a:bodyPr>
            <a:normAutofit/>
          </a:bodyPr>
          <a:lstStyle/>
          <a:p>
            <a:pPr lvl="0">
              <a:defRPr sz="1800">
                <a:solidFill>
                  <a:srgbClr val="000000"/>
                </a:solidFill>
              </a:defRPr>
            </a:pPr>
            <a:r>
              <a:rPr lang="ga-IE" sz="3000" dirty="0">
                <a:solidFill>
                  <a:srgbClr val="111519"/>
                </a:solidFill>
                <a:latin typeface="+mj-lt"/>
                <a:cs typeface="Helvetica Neue"/>
              </a:rPr>
              <a:t>Market Share Vs App Revenue</a:t>
            </a:r>
            <a:endParaRPr sz="3000" dirty="0">
              <a:solidFill>
                <a:srgbClr val="111519"/>
              </a:solidFill>
              <a:latin typeface="+mj-lt"/>
              <a:cs typeface="Helvetica Neue"/>
            </a:endParaRPr>
          </a:p>
        </p:txBody>
      </p:sp>
      <p:sp>
        <p:nvSpPr>
          <p:cNvPr id="3" name="Slide Number Placeholder 2"/>
          <p:cNvSpPr>
            <a:spLocks noGrp="1"/>
          </p:cNvSpPr>
          <p:nvPr>
            <p:ph type="sldNum" sz="quarter" idx="2"/>
          </p:nvPr>
        </p:nvSpPr>
        <p:spPr>
          <a:xfrm>
            <a:off x="6553201" y="4866947"/>
            <a:ext cx="1905000" cy="283023"/>
          </a:xfrm>
        </p:spPr>
        <p:txBody>
          <a:bodyPr/>
          <a:lstStyle/>
          <a:p>
            <a:pPr lvl="0"/>
            <a:fld id="{86CB4B4D-7CA3-9044-876B-883B54F8677D}" type="slidenum">
              <a:rPr lang="en-US" smtClean="0"/>
              <a:t>21</a:t>
            </a:fld>
            <a:endParaRPr lang="en-US" dirty="0"/>
          </a:p>
        </p:txBody>
      </p:sp>
      <p:pic>
        <p:nvPicPr>
          <p:cNvPr id="9" name="Picture 8"/>
          <p:cNvPicPr>
            <a:picLocks noChangeAspect="1"/>
          </p:cNvPicPr>
          <p:nvPr/>
        </p:nvPicPr>
        <p:blipFill>
          <a:blip r:embed="rId2"/>
          <a:stretch>
            <a:fillRect/>
          </a:stretch>
        </p:blipFill>
        <p:spPr>
          <a:xfrm>
            <a:off x="155991" y="903244"/>
            <a:ext cx="4449350" cy="333701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63A681E6-E503-A740-95DE-F1842BE83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505" y="1180874"/>
            <a:ext cx="4293454" cy="2670090"/>
          </a:xfrm>
          <a:prstGeom prst="rect">
            <a:avLst/>
          </a:prstGeom>
        </p:spPr>
      </p:pic>
    </p:spTree>
    <p:extLst>
      <p:ext uri="{BB962C8B-B14F-4D97-AF65-F5344CB8AC3E}">
        <p14:creationId xmlns:p14="http://schemas.microsoft.com/office/powerpoint/2010/main" val="354660679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0ED7-4AE9-2A4E-A69C-ECA9E123BCC8}"/>
              </a:ext>
            </a:extLst>
          </p:cNvPr>
          <p:cNvSpPr>
            <a:spLocks noGrp="1"/>
          </p:cNvSpPr>
          <p:nvPr>
            <p:ph type="title"/>
          </p:nvPr>
        </p:nvSpPr>
        <p:spPr/>
        <p:txBody>
          <a:bodyPr/>
          <a:lstStyle/>
          <a:p>
            <a:pPr algn="ctr"/>
            <a:r>
              <a:rPr lang="en-IE" sz="3000" b="1" dirty="0"/>
              <a:t>App Store Vs Google Play</a:t>
            </a:r>
            <a:endParaRPr lang="en-US" sz="3000" dirty="0"/>
          </a:p>
        </p:txBody>
      </p:sp>
      <p:sp>
        <p:nvSpPr>
          <p:cNvPr id="4" name="Slide Number Placeholder 3">
            <a:extLst>
              <a:ext uri="{FF2B5EF4-FFF2-40B4-BE49-F238E27FC236}">
                <a16:creationId xmlns:a16="http://schemas.microsoft.com/office/drawing/2014/main" id="{E016B930-9B56-D24E-8E28-5653CF98E1DE}"/>
              </a:ext>
            </a:extLst>
          </p:cNvPr>
          <p:cNvSpPr>
            <a:spLocks noGrp="1"/>
          </p:cNvSpPr>
          <p:nvPr>
            <p:ph type="sldNum" sz="quarter" idx="2"/>
          </p:nvPr>
        </p:nvSpPr>
        <p:spPr/>
        <p:txBody>
          <a:bodyPr/>
          <a:lstStyle/>
          <a:p>
            <a:pPr lvl="0"/>
            <a:fld id="{86CB4B4D-7CA3-9044-876B-883B54F8677D}" type="slidenum">
              <a:rPr lang="en-IE" smtClean="0"/>
              <a:t>22</a:t>
            </a:fld>
            <a:endParaRPr lang="en-IE" dirty="0"/>
          </a:p>
        </p:txBody>
      </p:sp>
      <p:sp>
        <p:nvSpPr>
          <p:cNvPr id="5" name="Footer Placeholder 4">
            <a:extLst>
              <a:ext uri="{FF2B5EF4-FFF2-40B4-BE49-F238E27FC236}">
                <a16:creationId xmlns:a16="http://schemas.microsoft.com/office/drawing/2014/main" id="{CCB36042-C5B4-2847-832D-DEC00805D921}"/>
              </a:ext>
            </a:extLst>
          </p:cNvPr>
          <p:cNvSpPr>
            <a:spLocks noGrp="1"/>
          </p:cNvSpPr>
          <p:nvPr>
            <p:ph type="ftr" sz="quarter" idx="3"/>
          </p:nvPr>
        </p:nvSpPr>
        <p:spPr/>
        <p:txBody>
          <a:bodyPr/>
          <a:lstStyle/>
          <a:p>
            <a:r>
              <a:rPr lang="en-IE"/>
              <a:t>Introduction to Android</a:t>
            </a:r>
            <a:endParaRPr lang="en-IE" dirty="0"/>
          </a:p>
        </p:txBody>
      </p:sp>
      <p:pic>
        <p:nvPicPr>
          <p:cNvPr id="7" name="Picture 6" descr="A screenshot of a cell phone&#10;&#10;Description automatically generated">
            <a:extLst>
              <a:ext uri="{FF2B5EF4-FFF2-40B4-BE49-F238E27FC236}">
                <a16:creationId xmlns:a16="http://schemas.microsoft.com/office/drawing/2014/main" id="{1D92E518-1221-EB4D-8730-F6F5A8FC2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489" y="796618"/>
            <a:ext cx="5648667" cy="4074329"/>
          </a:xfrm>
          <a:prstGeom prst="rect">
            <a:avLst/>
          </a:prstGeom>
        </p:spPr>
      </p:pic>
    </p:spTree>
    <p:extLst>
      <p:ext uri="{BB962C8B-B14F-4D97-AF65-F5344CB8AC3E}">
        <p14:creationId xmlns:p14="http://schemas.microsoft.com/office/powerpoint/2010/main" val="361819760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16B930-9B56-D24E-8E28-5653CF98E1DE}"/>
              </a:ext>
            </a:extLst>
          </p:cNvPr>
          <p:cNvSpPr>
            <a:spLocks noGrp="1"/>
          </p:cNvSpPr>
          <p:nvPr>
            <p:ph type="sldNum" sz="quarter" idx="2"/>
          </p:nvPr>
        </p:nvSpPr>
        <p:spPr/>
        <p:txBody>
          <a:bodyPr/>
          <a:lstStyle/>
          <a:p>
            <a:pPr lvl="0"/>
            <a:fld id="{86CB4B4D-7CA3-9044-876B-883B54F8677D}" type="slidenum">
              <a:rPr lang="en-IE" smtClean="0"/>
              <a:t>23</a:t>
            </a:fld>
            <a:endParaRPr lang="en-IE" dirty="0"/>
          </a:p>
        </p:txBody>
      </p:sp>
      <p:sp>
        <p:nvSpPr>
          <p:cNvPr id="5" name="Footer Placeholder 4">
            <a:extLst>
              <a:ext uri="{FF2B5EF4-FFF2-40B4-BE49-F238E27FC236}">
                <a16:creationId xmlns:a16="http://schemas.microsoft.com/office/drawing/2014/main" id="{CCB36042-C5B4-2847-832D-DEC00805D921}"/>
              </a:ext>
            </a:extLst>
          </p:cNvPr>
          <p:cNvSpPr>
            <a:spLocks noGrp="1"/>
          </p:cNvSpPr>
          <p:nvPr>
            <p:ph type="ftr" sz="quarter" idx="3"/>
          </p:nvPr>
        </p:nvSpPr>
        <p:spPr/>
        <p:txBody>
          <a:bodyPr/>
          <a:lstStyle/>
          <a:p>
            <a:r>
              <a:rPr lang="en-IE"/>
              <a:t>Introduction to Android</a:t>
            </a:r>
            <a:endParaRPr lang="en-IE" dirty="0"/>
          </a:p>
        </p:txBody>
      </p:sp>
      <p:pic>
        <p:nvPicPr>
          <p:cNvPr id="7" name="Picture 6" descr="A screenshot of a cell phone&#10;&#10;Description automatically generated">
            <a:extLst>
              <a:ext uri="{FF2B5EF4-FFF2-40B4-BE49-F238E27FC236}">
                <a16:creationId xmlns:a16="http://schemas.microsoft.com/office/drawing/2014/main" id="{2EAC2363-9F43-A846-B746-6F1E9CAE5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566" y="-41250"/>
            <a:ext cx="6714514" cy="4912197"/>
          </a:xfrm>
          <a:prstGeom prst="rect">
            <a:avLst/>
          </a:prstGeom>
        </p:spPr>
      </p:pic>
      <p:sp>
        <p:nvSpPr>
          <p:cNvPr id="10" name="Rectangle 9">
            <a:extLst>
              <a:ext uri="{FF2B5EF4-FFF2-40B4-BE49-F238E27FC236}">
                <a16:creationId xmlns:a16="http://schemas.microsoft.com/office/drawing/2014/main" id="{553B146B-E8C4-7645-8D14-43DACAF9EA1F}"/>
              </a:ext>
            </a:extLst>
          </p:cNvPr>
          <p:cNvSpPr/>
          <p:nvPr/>
        </p:nvSpPr>
        <p:spPr>
          <a:xfrm>
            <a:off x="268132" y="371260"/>
            <a:ext cx="804434" cy="715020"/>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8793527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p:cNvSpPr>
          <p:nvPr>
            <p:ph type="title"/>
          </p:nvPr>
        </p:nvSpPr>
        <p:spPr>
          <a:prstGeom prst="rect">
            <a:avLst/>
          </a:prstGeom>
        </p:spPr>
        <p:txBody>
          <a:bodyPr>
            <a:normAutofit/>
          </a:bodyPr>
          <a:lstStyle/>
          <a:p>
            <a:pPr lvl="0">
              <a:defRPr sz="1800">
                <a:solidFill>
                  <a:srgbClr val="000000"/>
                </a:solidFill>
              </a:defRPr>
            </a:pPr>
            <a:r>
              <a:rPr sz="3000" dirty="0">
                <a:solidFill>
                  <a:srgbClr val="111519"/>
                </a:solidFill>
              </a:rPr>
              <a:t>References</a:t>
            </a:r>
          </a:p>
        </p:txBody>
      </p:sp>
      <p:sp>
        <p:nvSpPr>
          <p:cNvPr id="319" name="Shape 319"/>
          <p:cNvSpPr>
            <a:spLocks noGrp="1"/>
          </p:cNvSpPr>
          <p:nvPr>
            <p:ph type="body" idx="1"/>
          </p:nvPr>
        </p:nvSpPr>
        <p:spPr>
          <a:prstGeom prst="rect">
            <a:avLst/>
          </a:prstGeom>
        </p:spPr>
        <p:txBody>
          <a:bodyPr>
            <a:normAutofit/>
          </a:bodyPr>
          <a:lstStyle/>
          <a:p>
            <a:pPr marL="292712" indent="-292712">
              <a:lnSpc>
                <a:spcPct val="80000"/>
              </a:lnSpc>
              <a:defRPr sz="1800">
                <a:solidFill>
                  <a:srgbClr val="000000"/>
                </a:solidFill>
              </a:defRPr>
            </a:pPr>
            <a:r>
              <a:rPr sz="2100" dirty="0"/>
              <a:t>Online references</a:t>
            </a:r>
          </a:p>
          <a:p>
            <a:pPr marL="531552" lvl="1" indent="-244580">
              <a:lnSpc>
                <a:spcPct val="80000"/>
              </a:lnSpc>
              <a:spcBef>
                <a:spcPts val="314"/>
              </a:spcBef>
              <a:buClr>
                <a:srgbClr val="003D62"/>
              </a:buClr>
              <a:defRPr sz="1800">
                <a:solidFill>
                  <a:srgbClr val="000000"/>
                </a:solidFill>
              </a:defRPr>
            </a:pPr>
            <a:r>
              <a:rPr sz="2000" dirty="0"/>
              <a:t>http://developer.android.com/</a:t>
            </a:r>
          </a:p>
          <a:p>
            <a:pPr marL="765261" lvl="2" indent="-191315">
              <a:lnSpc>
                <a:spcPct val="80000"/>
              </a:lnSpc>
              <a:spcBef>
                <a:spcPts val="251"/>
              </a:spcBef>
              <a:defRPr sz="1800">
                <a:solidFill>
                  <a:srgbClr val="000000"/>
                </a:solidFill>
              </a:defRPr>
            </a:pPr>
            <a:r>
              <a:rPr sz="1500" dirty="0"/>
              <a:t>By far the most important single reference.</a:t>
            </a:r>
            <a:endParaRPr lang="en-IE" sz="1500" dirty="0"/>
          </a:p>
          <a:p>
            <a:pPr marL="765261" lvl="2" indent="-191315">
              <a:lnSpc>
                <a:spcPct val="80000"/>
              </a:lnSpc>
              <a:spcBef>
                <a:spcPts val="251"/>
              </a:spcBef>
              <a:defRPr sz="1800">
                <a:solidFill>
                  <a:srgbClr val="000000"/>
                </a:solidFill>
              </a:defRPr>
            </a:pPr>
            <a:endParaRPr lang="en-IE" sz="1500" dirty="0"/>
          </a:p>
          <a:p>
            <a:r>
              <a:rPr lang="en-IE" sz="1700" dirty="0">
                <a:hlinkClick r:id="rId2"/>
              </a:rPr>
              <a:t>https://www.techadvisor.co.uk/news/google-android/android-10-3689677/</a:t>
            </a:r>
            <a:endParaRPr lang="en-IE" sz="1700" dirty="0"/>
          </a:p>
          <a:p>
            <a:r>
              <a:rPr lang="en-IE" sz="1700" dirty="0">
                <a:hlinkClick r:id="rId3"/>
              </a:rPr>
              <a:t>https://www.zdnet.com/article/android-10-release-date-features-rumors-and-everything-we-know-so-far/</a:t>
            </a:r>
            <a:endParaRPr lang="en-IE" sz="1700" dirty="0"/>
          </a:p>
          <a:p>
            <a:r>
              <a:rPr lang="en-IE" sz="1700" dirty="0">
                <a:hlinkClick r:id="rId4"/>
              </a:rPr>
              <a:t>https://www.statista.com/chart/5930/adoption-of-ios-and-android-versions/</a:t>
            </a:r>
            <a:endParaRPr lang="en-IE" sz="1700" dirty="0"/>
          </a:p>
          <a:p>
            <a:r>
              <a:rPr lang="en-IE" sz="1700" dirty="0">
                <a:hlinkClick r:id="rId5"/>
              </a:rPr>
              <a:t>https://www.phonearena.com/news/Apple-iOS-12-adoption-rate-85-percent-Android-comparison_id116546</a:t>
            </a:r>
            <a:endParaRPr lang="en-IE" sz="1700" dirty="0"/>
          </a:p>
          <a:p>
            <a:r>
              <a:rPr lang="en-IE" sz="1700" dirty="0">
                <a:hlinkClick r:id="rId6"/>
              </a:rPr>
              <a:t>https://www.express.co.uk/life-style/science-technology/1136137/Android-vs-iOS-Apple-reveals-major-advantage-over-Google</a:t>
            </a:r>
            <a:endParaRPr lang="en-IE" sz="1700" dirty="0"/>
          </a:p>
          <a:p>
            <a:r>
              <a:rPr lang="en-IE" sz="1800" dirty="0">
                <a:hlinkClick r:id="rId7"/>
              </a:rPr>
              <a:t>https://www.androidcentral.com/android-q#theme</a:t>
            </a:r>
            <a:endParaRPr lang="en-IE" sz="1800" dirty="0"/>
          </a:p>
          <a:p>
            <a:endParaRPr lang="en-IE" sz="1700" dirty="0"/>
          </a:p>
          <a:p>
            <a:pPr marL="489647" lvl="1" indent="-191315">
              <a:lnSpc>
                <a:spcPct val="80000"/>
              </a:lnSpc>
              <a:spcBef>
                <a:spcPts val="251"/>
              </a:spcBef>
              <a:defRPr sz="1800">
                <a:solidFill>
                  <a:srgbClr val="000000"/>
                </a:solidFill>
              </a:defRPr>
            </a:pPr>
            <a:endParaRPr sz="2000" dirty="0"/>
          </a:p>
        </p:txBody>
      </p:sp>
      <p:sp>
        <p:nvSpPr>
          <p:cNvPr id="2" name="Slide Number Placeholder 1"/>
          <p:cNvSpPr>
            <a:spLocks noGrp="1"/>
          </p:cNvSpPr>
          <p:nvPr>
            <p:ph type="sldNum" sz="quarter" idx="2"/>
          </p:nvPr>
        </p:nvSpPr>
        <p:spPr/>
        <p:txBody>
          <a:bodyPr/>
          <a:lstStyle/>
          <a:p>
            <a:pPr lvl="0"/>
            <a:fld id="{86CB4B4D-7CA3-9044-876B-883B54F8677D}" type="slidenum">
              <a:rPr lang="en-US" smtClean="0"/>
              <a:t>24</a:t>
            </a:fld>
            <a:endParaRPr lang="en-US" dirty="0"/>
          </a:p>
        </p:txBody>
      </p:sp>
      <p:sp>
        <p:nvSpPr>
          <p:cNvPr id="6" name="Footer Placeholder 1"/>
          <p:cNvSpPr txBox="1">
            <a:spLocks/>
          </p:cNvSpPr>
          <p:nvPr/>
        </p:nvSpPr>
        <p:spPr>
          <a:xfrm>
            <a:off x="3215042" y="4870947"/>
            <a:ext cx="2429637" cy="241102"/>
          </a:xfrm>
          <a:prstGeom prst="rect">
            <a:avLst/>
          </a:prstGeom>
        </p:spPr>
        <p:txBody>
          <a:bodyPr/>
          <a:lstStyle>
            <a:lvl1pPr algn="ctr" defTabSz="488917">
              <a:defRPr sz="3000">
                <a:latin typeface="+mn-lt"/>
                <a:ea typeface="+mn-ea"/>
                <a:cs typeface="+mn-cs"/>
                <a:sym typeface="Helvetica Light"/>
              </a:defRPr>
            </a:lvl1pPr>
            <a:lvl2pPr indent="191315" algn="ctr" defTabSz="488917">
              <a:defRPr sz="3000">
                <a:latin typeface="+mn-lt"/>
                <a:ea typeface="+mn-ea"/>
                <a:cs typeface="+mn-cs"/>
                <a:sym typeface="Helvetica Light"/>
              </a:defRPr>
            </a:lvl2pPr>
            <a:lvl3pPr indent="382631" algn="ctr" defTabSz="488917">
              <a:defRPr sz="3000">
                <a:latin typeface="+mn-lt"/>
                <a:ea typeface="+mn-ea"/>
                <a:cs typeface="+mn-cs"/>
                <a:sym typeface="Helvetica Light"/>
              </a:defRPr>
            </a:lvl3pPr>
            <a:lvl4pPr indent="573946" algn="ctr" defTabSz="488917">
              <a:defRPr sz="3000">
                <a:latin typeface="+mn-lt"/>
                <a:ea typeface="+mn-ea"/>
                <a:cs typeface="+mn-cs"/>
                <a:sym typeface="Helvetica Light"/>
              </a:defRPr>
            </a:lvl4pPr>
            <a:lvl5pPr indent="765261" algn="ctr" defTabSz="488917">
              <a:defRPr sz="3000">
                <a:latin typeface="+mn-lt"/>
                <a:ea typeface="+mn-ea"/>
                <a:cs typeface="+mn-cs"/>
                <a:sym typeface="Helvetica Light"/>
              </a:defRPr>
            </a:lvl5pPr>
            <a:lvl6pPr indent="956577" algn="ctr" defTabSz="488917">
              <a:defRPr sz="3000">
                <a:latin typeface="+mn-lt"/>
                <a:ea typeface="+mn-ea"/>
                <a:cs typeface="+mn-cs"/>
                <a:sym typeface="Helvetica Light"/>
              </a:defRPr>
            </a:lvl6pPr>
            <a:lvl7pPr indent="1147892" algn="ctr" defTabSz="488917">
              <a:defRPr sz="3000">
                <a:latin typeface="+mn-lt"/>
                <a:ea typeface="+mn-ea"/>
                <a:cs typeface="+mn-cs"/>
                <a:sym typeface="Helvetica Light"/>
              </a:defRPr>
            </a:lvl7pPr>
            <a:lvl8pPr indent="1339207" algn="ctr" defTabSz="488917">
              <a:defRPr sz="3000">
                <a:latin typeface="+mn-lt"/>
                <a:ea typeface="+mn-ea"/>
                <a:cs typeface="+mn-cs"/>
                <a:sym typeface="Helvetica Light"/>
              </a:defRPr>
            </a:lvl8pPr>
            <a:lvl9pPr indent="1530523" algn="ctr" defTabSz="488917">
              <a:defRPr sz="3000">
                <a:latin typeface="+mn-lt"/>
                <a:ea typeface="+mn-ea"/>
                <a:cs typeface="+mn-cs"/>
                <a:sym typeface="Helvetica Light"/>
              </a:defRPr>
            </a:lvl9pPr>
          </a:lstStyle>
          <a:p>
            <a:r>
              <a:rPr lang="en-IE" sz="1125" dirty="0">
                <a:solidFill>
                  <a:srgbClr val="FFFFFF"/>
                </a:solidFill>
              </a:rPr>
              <a:t>Introduction to Android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396624" y="141480"/>
            <a:ext cx="7770377" cy="620335"/>
          </a:xfrm>
          <a:prstGeom prst="rect">
            <a:avLst/>
          </a:prstGeom>
        </p:spPr>
        <p:txBody>
          <a:bodyPr>
            <a:normAutofit/>
          </a:bodyPr>
          <a:lstStyle/>
          <a:p>
            <a:pPr lvl="0">
              <a:defRPr sz="1800"/>
            </a:pPr>
            <a:r>
              <a:rPr sz="3000" dirty="0"/>
              <a:t>Agenda</a:t>
            </a:r>
          </a:p>
        </p:txBody>
      </p:sp>
      <p:sp>
        <p:nvSpPr>
          <p:cNvPr id="86" name="Shape 86"/>
          <p:cNvSpPr>
            <a:spLocks noGrp="1"/>
          </p:cNvSpPr>
          <p:nvPr>
            <p:ph type="body" idx="1"/>
          </p:nvPr>
        </p:nvSpPr>
        <p:spPr>
          <a:xfrm>
            <a:off x="458271" y="897564"/>
            <a:ext cx="8289105" cy="3996445"/>
          </a:xfrm>
          <a:prstGeom prst="rect">
            <a:avLst/>
          </a:prstGeom>
        </p:spPr>
        <p:txBody>
          <a:bodyPr>
            <a:normAutofit/>
          </a:bodyPr>
          <a:lstStyle/>
          <a:p>
            <a:pPr lvl="0">
              <a:defRPr sz="1800"/>
            </a:pPr>
            <a:r>
              <a:rPr sz="2475" dirty="0"/>
              <a:t>Background</a:t>
            </a:r>
            <a:r>
              <a:rPr lang="en-IE" sz="2475" dirty="0"/>
              <a:t> &amp; History</a:t>
            </a:r>
            <a:endParaRPr sz="2475" dirty="0"/>
          </a:p>
          <a:p>
            <a:pPr lvl="0">
              <a:defRPr sz="1800"/>
            </a:pPr>
            <a:r>
              <a:rPr lang="en-IE" sz="2475" dirty="0"/>
              <a:t>Latest Features</a:t>
            </a:r>
          </a:p>
          <a:p>
            <a:pPr lvl="0">
              <a:defRPr sz="1800"/>
            </a:pPr>
            <a:r>
              <a:rPr lang="en-IE" sz="2475" dirty="0"/>
              <a:t>The Mobile OS War</a:t>
            </a:r>
          </a:p>
        </p:txBody>
      </p:sp>
      <p:sp>
        <p:nvSpPr>
          <p:cNvPr id="6" name="Rectangle 66"/>
          <p:cNvSpPr>
            <a:spLocks noGrp="1" noChangeArrowheads="1"/>
          </p:cNvSpPr>
          <p:nvPr>
            <p:ph type="ftr" sz="quarter" idx="3"/>
          </p:nvPr>
        </p:nvSpPr>
        <p:spPr bwMode="auto">
          <a:xfrm>
            <a:off x="3215042" y="4854336"/>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a:t>Introduction to Android</a:t>
            </a:r>
            <a:endParaRPr lang="en-IE" dirty="0"/>
          </a:p>
        </p:txBody>
      </p:sp>
      <p:sp>
        <p:nvSpPr>
          <p:cNvPr id="2" name="Slide Number Placeholder 1"/>
          <p:cNvSpPr>
            <a:spLocks noGrp="1"/>
          </p:cNvSpPr>
          <p:nvPr>
            <p:ph type="sldNum" sz="quarter" idx="2"/>
          </p:nvPr>
        </p:nvSpPr>
        <p:spPr/>
        <p:txBody>
          <a:bodyPr/>
          <a:lstStyle/>
          <a:p>
            <a:pPr lvl="0"/>
            <a:fld id="{86CB4B4D-7CA3-9044-876B-883B54F8677D}" type="slidenum">
              <a:rPr lang="uk-UA" smtClean="0"/>
              <a:t>3</a:t>
            </a:fld>
            <a:endParaRPr lang="uk-UA"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prstGeom prst="rect">
            <a:avLst/>
          </a:prstGeom>
        </p:spPr>
        <p:txBody>
          <a:bodyPr/>
          <a:lstStyle>
            <a:lvl1pPr defTabSz="830862">
              <a:defRPr sz="3800"/>
            </a:lvl1pPr>
          </a:lstStyle>
          <a:p>
            <a:pPr lvl="0">
              <a:defRPr sz="1800"/>
            </a:pPr>
            <a:r>
              <a:rPr sz="2775" dirty="0"/>
              <a:t>Background</a:t>
            </a:r>
          </a:p>
        </p:txBody>
      </p:sp>
      <p:sp>
        <p:nvSpPr>
          <p:cNvPr id="91" name="Shape 91"/>
          <p:cNvSpPr>
            <a:spLocks noGrp="1"/>
          </p:cNvSpPr>
          <p:nvPr>
            <p:ph type="body" idx="1"/>
          </p:nvPr>
        </p:nvSpPr>
        <p:spPr>
          <a:xfrm>
            <a:off x="298949" y="2307389"/>
            <a:ext cx="8844213" cy="2386989"/>
          </a:xfrm>
          <a:prstGeom prst="rect">
            <a:avLst/>
          </a:prstGeom>
        </p:spPr>
        <p:txBody>
          <a:bodyPr lIns="0" tIns="0" rIns="0" bIns="0">
            <a:normAutofit/>
          </a:bodyPr>
          <a:lstStyle/>
          <a:p>
            <a:pPr marL="292712" indent="-292712">
              <a:defRPr sz="1800"/>
            </a:pPr>
            <a:r>
              <a:rPr sz="2100" dirty="0"/>
              <a:t>Android is a comprehensive open source platform designed for mobile devices</a:t>
            </a:r>
            <a:endParaRPr lang="en-US" sz="2100" dirty="0"/>
          </a:p>
          <a:p>
            <a:pPr marL="292712" indent="-292712">
              <a:defRPr sz="1800"/>
            </a:pPr>
            <a:r>
              <a:rPr sz="2100" dirty="0"/>
              <a:t>It is championed by Google and owned by </a:t>
            </a:r>
            <a:r>
              <a:rPr lang="en-US" sz="2100" dirty="0"/>
              <a:t>the </a:t>
            </a:r>
            <a:r>
              <a:rPr sz="2100" dirty="0"/>
              <a:t>Open Handset Alliance</a:t>
            </a:r>
            <a:r>
              <a:rPr lang="en-US" sz="2100" dirty="0"/>
              <a:t> </a:t>
            </a:r>
            <a:br>
              <a:rPr lang="en-US" sz="2100" dirty="0"/>
            </a:br>
            <a:r>
              <a:rPr lang="en-US" sz="2100" dirty="0"/>
              <a:t>(84 companies, next Slide)</a:t>
            </a:r>
            <a:endParaRPr sz="2100" dirty="0"/>
          </a:p>
          <a:p>
            <a:pPr marL="292712" indent="-292712">
              <a:defRPr sz="1800"/>
            </a:pPr>
            <a:r>
              <a:rPr sz="2100" dirty="0"/>
              <a:t>The goal of the alliance is to “accelerate innovation in mobile and offer consumers a richer, less expensive, and better mobile experience.”</a:t>
            </a:r>
            <a:r>
              <a:rPr lang="ga-IE" sz="2100" dirty="0"/>
              <a:t> </a:t>
            </a:r>
            <a:r>
              <a:rPr lang="ga-IE" sz="1725" dirty="0"/>
              <a:t>(November 2007)</a:t>
            </a:r>
            <a:endParaRPr sz="1725" dirty="0"/>
          </a:p>
        </p:txBody>
      </p:sp>
      <p:pic>
        <p:nvPicPr>
          <p:cNvPr id="93" name="l-dev-prev.png"/>
          <p:cNvPicPr/>
          <p:nvPr/>
        </p:nvPicPr>
        <p:blipFill>
          <a:blip r:embed="rId2"/>
          <a:stretch>
            <a:fillRect/>
          </a:stretch>
        </p:blipFill>
        <p:spPr>
          <a:xfrm>
            <a:off x="3570497" y="-141349"/>
            <a:ext cx="6137764" cy="2583649"/>
          </a:xfrm>
          <a:prstGeom prst="rect">
            <a:avLst/>
          </a:prstGeom>
          <a:ln w="12700">
            <a:miter lim="400000"/>
          </a:ln>
        </p:spPr>
      </p:pic>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a:t>Introduction to Android</a:t>
            </a:r>
            <a:endParaRPr lang="en-IE" dirty="0"/>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4</a:t>
            </a:fld>
            <a:endParaRPr lang="uk-UA"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2"/>
          </p:nvPr>
        </p:nvSpPr>
        <p:spPr/>
        <p:txBody>
          <a:bodyPr/>
          <a:lstStyle/>
          <a:p>
            <a:pPr lvl="0"/>
            <a:fld id="{86CB4B4D-7CA3-9044-876B-883B54F8677D}" type="slidenum">
              <a:rPr lang="uk-UA" smtClean="0"/>
              <a:t>5</a:t>
            </a:fld>
            <a:endParaRPr lang="uk-UA" dirty="0"/>
          </a:p>
        </p:txBody>
      </p:sp>
      <p:sp>
        <p:nvSpPr>
          <p:cNvPr id="5" name="Footer Placeholder 4"/>
          <p:cNvSpPr>
            <a:spLocks noGrp="1"/>
          </p:cNvSpPr>
          <p:nvPr>
            <p:ph type="ftr" sz="quarter" idx="3"/>
          </p:nvPr>
        </p:nvSpPr>
        <p:spPr/>
        <p:txBody>
          <a:bodyPr/>
          <a:lstStyle/>
          <a:p>
            <a:r>
              <a:rPr lang="en-IE"/>
              <a:t>Introduction to Android</a:t>
            </a:r>
            <a:endParaRPr lang="en-IE" dirty="0"/>
          </a:p>
        </p:txBody>
      </p:sp>
      <p:pic>
        <p:nvPicPr>
          <p:cNvPr id="7" name="Picture 6" descr="OH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59" y="0"/>
            <a:ext cx="8269942" cy="5143500"/>
          </a:xfrm>
          <a:prstGeom prst="rect">
            <a:avLst/>
          </a:prstGeom>
        </p:spPr>
      </p:pic>
    </p:spTree>
    <p:extLst>
      <p:ext uri="{BB962C8B-B14F-4D97-AF65-F5344CB8AC3E}">
        <p14:creationId xmlns:p14="http://schemas.microsoft.com/office/powerpoint/2010/main" val="223743443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5-04-08 at 18.32.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413" y="1544364"/>
            <a:ext cx="7900397" cy="3314198"/>
          </a:xfrm>
          <a:prstGeom prst="rect">
            <a:avLst/>
          </a:prstGeom>
        </p:spPr>
      </p:pic>
      <p:sp>
        <p:nvSpPr>
          <p:cNvPr id="2" name="Rectangle 1"/>
          <p:cNvSpPr/>
          <p:nvPr/>
        </p:nvSpPr>
        <p:spPr>
          <a:xfrm>
            <a:off x="2575388" y="1581781"/>
            <a:ext cx="3359328" cy="35394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endParaRPr lang="en-US" sz="1800">
              <a:solidFill>
                <a:srgbClr val="FFFFFF"/>
              </a:solidFill>
            </a:endParaRPr>
          </a:p>
        </p:txBody>
      </p:sp>
      <p:sp>
        <p:nvSpPr>
          <p:cNvPr id="95" name="Shape 95"/>
          <p:cNvSpPr>
            <a:spLocks noGrp="1"/>
          </p:cNvSpPr>
          <p:nvPr>
            <p:ph type="title"/>
          </p:nvPr>
        </p:nvSpPr>
        <p:spPr>
          <a:prstGeom prst="rect">
            <a:avLst/>
          </a:prstGeom>
        </p:spPr>
        <p:txBody>
          <a:bodyPr/>
          <a:lstStyle>
            <a:lvl1pPr defTabSz="830862">
              <a:defRPr sz="3800"/>
            </a:lvl1pPr>
          </a:lstStyle>
          <a:p>
            <a:pPr lvl="0">
              <a:defRPr sz="1800"/>
            </a:pPr>
            <a:r>
              <a:rPr sz="2775" dirty="0"/>
              <a:t>Background</a:t>
            </a:r>
          </a:p>
        </p:txBody>
      </p:sp>
      <p:sp>
        <p:nvSpPr>
          <p:cNvPr id="96" name="Shape 96"/>
          <p:cNvSpPr>
            <a:spLocks noGrp="1"/>
          </p:cNvSpPr>
          <p:nvPr>
            <p:ph type="body" idx="1"/>
          </p:nvPr>
        </p:nvSpPr>
        <p:spPr>
          <a:xfrm>
            <a:off x="396624" y="843558"/>
            <a:ext cx="8577262" cy="4299943"/>
          </a:xfrm>
          <a:prstGeom prst="rect">
            <a:avLst/>
          </a:prstGeom>
        </p:spPr>
        <p:txBody>
          <a:bodyPr/>
          <a:lstStyle/>
          <a:p>
            <a:pPr marL="250896" indent="-250896">
              <a:defRPr sz="1800"/>
            </a:pPr>
            <a:r>
              <a:rPr sz="2100" dirty="0"/>
              <a:t>Android, along with </a:t>
            </a:r>
            <a:r>
              <a:rPr lang="en-US" sz="2100" dirty="0"/>
              <a:t>i</a:t>
            </a:r>
            <a:r>
              <a:rPr sz="2100" dirty="0"/>
              <a:t>OS, </a:t>
            </a:r>
            <a:r>
              <a:rPr lang="en-IE" sz="2100" dirty="0"/>
              <a:t>has</a:t>
            </a:r>
            <a:r>
              <a:rPr sz="2100" dirty="0"/>
              <a:t> </a:t>
            </a:r>
            <a:r>
              <a:rPr lang="en-IE" sz="2100" dirty="0"/>
              <a:t>(and continues to) revolutionise</a:t>
            </a:r>
            <a:r>
              <a:rPr sz="2100" dirty="0"/>
              <a:t> the mobile space. </a:t>
            </a:r>
          </a:p>
          <a:p>
            <a:pPr marL="250896" indent="-250896">
              <a:defRPr sz="1800"/>
            </a:pPr>
            <a:r>
              <a:rPr sz="2100" dirty="0"/>
              <a:t>Unlike </a:t>
            </a:r>
            <a:r>
              <a:rPr lang="en-US" sz="2100" dirty="0"/>
              <a:t>i</a:t>
            </a:r>
            <a:r>
              <a:rPr sz="2100" dirty="0"/>
              <a:t>OS</a:t>
            </a:r>
            <a:r>
              <a:rPr lang="en-US" sz="2100" dirty="0"/>
              <a:t> however</a:t>
            </a:r>
            <a:r>
              <a:rPr sz="2100" dirty="0"/>
              <a:t>, Android is an open platform that separates the hardware from the software that runs on it. </a:t>
            </a:r>
          </a:p>
          <a:p>
            <a:pPr marL="250896" indent="-250896">
              <a:defRPr sz="1800"/>
            </a:pPr>
            <a:r>
              <a:rPr sz="2100" dirty="0"/>
              <a:t>This allows for a much larger number of devices to run the same applications and creates a much richer ecosystem for </a:t>
            </a:r>
            <a:br>
              <a:rPr lang="en-IE" sz="2100" dirty="0"/>
            </a:br>
            <a:r>
              <a:rPr sz="2100" dirty="0"/>
              <a:t>developers and consumers.</a:t>
            </a:r>
          </a:p>
        </p:txBody>
      </p:sp>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6</a:t>
            </a:fld>
            <a:endParaRPr lang="uk-UA"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watches.jpg"/>
          <p:cNvPicPr/>
          <p:nvPr/>
        </p:nvPicPr>
        <p:blipFill>
          <a:blip r:embed="rId2"/>
          <a:stretch>
            <a:fillRect/>
          </a:stretch>
        </p:blipFill>
        <p:spPr>
          <a:xfrm>
            <a:off x="6448052" y="3591870"/>
            <a:ext cx="2602578" cy="1177354"/>
          </a:xfrm>
          <a:prstGeom prst="rect">
            <a:avLst/>
          </a:prstGeom>
          <a:ln w="12700">
            <a:miter lim="400000"/>
          </a:ln>
        </p:spPr>
      </p:pic>
      <p:sp>
        <p:nvSpPr>
          <p:cNvPr id="117" name="Shape 117"/>
          <p:cNvSpPr>
            <a:spLocks noGrp="1"/>
          </p:cNvSpPr>
          <p:nvPr>
            <p:ph type="title"/>
          </p:nvPr>
        </p:nvSpPr>
        <p:spPr>
          <a:prstGeom prst="rect">
            <a:avLst/>
          </a:prstGeom>
          <a:ln w="12700">
            <a:miter lim="400000"/>
          </a:ln>
        </p:spPr>
        <p:txBody>
          <a:bodyPr lIns="54418" tIns="54418" rIns="54418" bIns="54418" anchor="b"/>
          <a:lstStyle>
            <a:lvl1pPr defTabSz="830862"/>
          </a:lstStyle>
          <a:p>
            <a:r>
              <a:rPr sz="2800" dirty="0"/>
              <a:t>Designed for Mobile Devices</a:t>
            </a:r>
          </a:p>
        </p:txBody>
      </p:sp>
      <p:sp>
        <p:nvSpPr>
          <p:cNvPr id="118" name="Shape 118"/>
          <p:cNvSpPr>
            <a:spLocks noGrp="1"/>
          </p:cNvSpPr>
          <p:nvPr>
            <p:ph type="body" idx="1"/>
          </p:nvPr>
        </p:nvSpPr>
        <p:spPr>
          <a:xfrm>
            <a:off x="396624" y="843558"/>
            <a:ext cx="4462247" cy="4299943"/>
          </a:xfrm>
          <a:prstGeom prst="rect">
            <a:avLst/>
          </a:prstGeom>
        </p:spPr>
        <p:txBody>
          <a:bodyPr>
            <a:normAutofit/>
          </a:bodyPr>
          <a:lstStyle/>
          <a:p>
            <a:pPr marL="196895" indent="-196895" defTabSz="373064">
              <a:spcBef>
                <a:spcPts val="251"/>
              </a:spcBef>
              <a:buClr>
                <a:schemeClr val="accent2"/>
              </a:buClr>
              <a:defRPr sz="1800"/>
            </a:pPr>
            <a:r>
              <a:rPr sz="1800" dirty="0"/>
              <a:t>When designing Android, the team looked at which mobile device constraints were likely </a:t>
            </a:r>
            <a:r>
              <a:rPr sz="1800" b="1" i="1" dirty="0"/>
              <a:t>not going to change </a:t>
            </a:r>
            <a:r>
              <a:rPr sz="1800" dirty="0"/>
              <a:t>for the foreseeable future: </a:t>
            </a:r>
          </a:p>
          <a:p>
            <a:pPr marL="362702" lvl="1" indent="-176169" defTabSz="338982">
              <a:spcBef>
                <a:spcPts val="1695"/>
              </a:spcBef>
              <a:buClr>
                <a:schemeClr val="accent2"/>
              </a:buClr>
              <a:defRPr sz="1800"/>
            </a:pPr>
            <a:r>
              <a:rPr sz="1350" i="1" dirty="0"/>
              <a:t>Battery</a:t>
            </a:r>
            <a:r>
              <a:rPr sz="1350" dirty="0"/>
              <a:t> power, and </a:t>
            </a:r>
            <a:r>
              <a:rPr sz="1350" i="1" dirty="0"/>
              <a:t>battery</a:t>
            </a:r>
            <a:r>
              <a:rPr sz="1350" dirty="0"/>
              <a:t> performance is probably not going to get </a:t>
            </a:r>
            <a:r>
              <a:rPr lang="en-IE" sz="1350" dirty="0"/>
              <a:t>massively</a:t>
            </a:r>
            <a:r>
              <a:rPr sz="1350" dirty="0"/>
              <a:t> better anytime soon</a:t>
            </a:r>
          </a:p>
          <a:p>
            <a:pPr marL="362702" lvl="1" indent="-176169" defTabSz="338982">
              <a:spcBef>
                <a:spcPts val="1695"/>
              </a:spcBef>
              <a:buClr>
                <a:schemeClr val="accent2"/>
              </a:buClr>
              <a:defRPr sz="1800"/>
            </a:pPr>
            <a:r>
              <a:rPr sz="1350" dirty="0"/>
              <a:t>In general, </a:t>
            </a:r>
            <a:r>
              <a:rPr lang="en-IE" sz="1350" dirty="0"/>
              <a:t>the </a:t>
            </a:r>
            <a:r>
              <a:rPr sz="1350" dirty="0"/>
              <a:t>small </a:t>
            </a:r>
            <a:r>
              <a:rPr sz="1350" i="1" dirty="0"/>
              <a:t>size</a:t>
            </a:r>
            <a:r>
              <a:rPr sz="1350" dirty="0"/>
              <a:t> of mobile devices means that they will always be limited in terms of memory and speed</a:t>
            </a:r>
          </a:p>
          <a:p>
            <a:pPr marL="362702" lvl="1" indent="-176169" defTabSz="338982">
              <a:spcBef>
                <a:spcPts val="1695"/>
              </a:spcBef>
              <a:buClr>
                <a:schemeClr val="accent2"/>
              </a:buClr>
              <a:defRPr sz="1800"/>
            </a:pPr>
            <a:r>
              <a:rPr sz="1350" dirty="0"/>
              <a:t>However, a device’s screen size, resolution, chipset may vary considerably</a:t>
            </a:r>
          </a:p>
          <a:p>
            <a:pPr marL="168767" indent="-168767" defTabSz="238346">
              <a:spcBef>
                <a:spcPts val="1695"/>
              </a:spcBef>
              <a:buClr>
                <a:schemeClr val="accent2"/>
              </a:buClr>
              <a:defRPr sz="1800"/>
            </a:pPr>
            <a:r>
              <a:rPr sz="1800" dirty="0"/>
              <a:t>These constraints have been taken into consideration throughout the platform. </a:t>
            </a:r>
          </a:p>
        </p:txBody>
      </p:sp>
      <p:pic>
        <p:nvPicPr>
          <p:cNvPr id="122" name="droidpc.jpg"/>
          <p:cNvPicPr/>
          <p:nvPr/>
        </p:nvPicPr>
        <p:blipFill>
          <a:blip r:embed="rId3"/>
          <a:stretch>
            <a:fillRect/>
          </a:stretch>
        </p:blipFill>
        <p:spPr>
          <a:xfrm>
            <a:off x="4808025" y="3748511"/>
            <a:ext cx="1522763" cy="713082"/>
          </a:xfrm>
          <a:prstGeom prst="rect">
            <a:avLst/>
          </a:prstGeom>
          <a:ln w="12700">
            <a:miter lim="400000"/>
          </a:ln>
        </p:spPr>
      </p:pic>
      <p:pic>
        <p:nvPicPr>
          <p:cNvPr id="123" name="droidsmartbox.jpg"/>
          <p:cNvPicPr/>
          <p:nvPr/>
        </p:nvPicPr>
        <p:blipFill>
          <a:blip r:embed="rId4"/>
          <a:stretch>
            <a:fillRect/>
          </a:stretch>
        </p:blipFill>
        <p:spPr>
          <a:xfrm>
            <a:off x="4735968" y="2324602"/>
            <a:ext cx="1647603" cy="826882"/>
          </a:xfrm>
          <a:prstGeom prst="rect">
            <a:avLst/>
          </a:prstGeom>
          <a:ln w="12700">
            <a:miter lim="400000"/>
          </a:ln>
        </p:spPr>
      </p:pic>
      <p:sp>
        <p:nvSpPr>
          <p:cNvPr id="11" name="Rectangle 66"/>
          <p:cNvSpPr txBox="1">
            <a:spLocks noChangeArrowheads="1"/>
          </p:cNvSpPr>
          <p:nvPr/>
        </p:nvSpPr>
        <p:spPr bwMode="auto">
          <a:xfrm>
            <a:off x="3215042" y="4863301"/>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defTabSz="584200">
              <a:defRPr sz="1800" b="0" i="0">
                <a:latin typeface="Helvetica Neue Light"/>
                <a:ea typeface="+mn-ea"/>
                <a:cs typeface="Helvetica Neue Light"/>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a:lstStyle>
          <a:p>
            <a:endParaRPr lang="en-IE" sz="1125" dirty="0">
              <a:solidFill>
                <a:srgbClr val="FFFFFF"/>
              </a:solidFill>
            </a:endParaRPr>
          </a:p>
          <a:p>
            <a:r>
              <a:rPr lang="en-IE" sz="1125" dirty="0">
                <a:solidFill>
                  <a:srgbClr val="FFFFFF"/>
                </a:solidFill>
              </a:rPr>
              <a:t>Introduction to Android</a:t>
            </a:r>
          </a:p>
        </p:txBody>
      </p:sp>
      <p:sp>
        <p:nvSpPr>
          <p:cNvPr id="3" name="Slide Number Placeholder 2">
            <a:extLst>
              <a:ext uri="{FF2B5EF4-FFF2-40B4-BE49-F238E27FC236}">
                <a16:creationId xmlns:a16="http://schemas.microsoft.com/office/drawing/2014/main" id="{CC064A39-645E-A841-94A4-93E0E5970776}"/>
              </a:ext>
            </a:extLst>
          </p:cNvPr>
          <p:cNvSpPr>
            <a:spLocks noGrp="1"/>
          </p:cNvSpPr>
          <p:nvPr>
            <p:ph type="sldNum" sz="quarter" idx="2"/>
          </p:nvPr>
        </p:nvSpPr>
        <p:spPr>
          <a:xfrm>
            <a:off x="6553201" y="4866947"/>
            <a:ext cx="1905000" cy="283023"/>
          </a:xfrm>
        </p:spPr>
        <p:txBody>
          <a:bodyPr/>
          <a:lstStyle/>
          <a:p>
            <a:pPr lvl="0"/>
            <a:fld id="{86CB4B4D-7CA3-9044-876B-883B54F8677D}" type="slidenum">
              <a:rPr lang="en-IE" smtClean="0"/>
              <a:t>7</a:t>
            </a:fld>
            <a:endParaRPr lang="en-IE" dirty="0"/>
          </a:p>
        </p:txBody>
      </p:sp>
      <p:pic>
        <p:nvPicPr>
          <p:cNvPr id="4" name="Picture 3">
            <a:extLst>
              <a:ext uri="{FF2B5EF4-FFF2-40B4-BE49-F238E27FC236}">
                <a16:creationId xmlns:a16="http://schemas.microsoft.com/office/drawing/2014/main" id="{83CB889E-387D-DC4F-8D0D-CBF95C0A3976}"/>
              </a:ext>
            </a:extLst>
          </p:cNvPr>
          <p:cNvPicPr>
            <a:picLocks noChangeAspect="1"/>
          </p:cNvPicPr>
          <p:nvPr/>
        </p:nvPicPr>
        <p:blipFill>
          <a:blip r:embed="rId5"/>
          <a:stretch>
            <a:fillRect/>
          </a:stretch>
        </p:blipFill>
        <p:spPr>
          <a:xfrm>
            <a:off x="6448051" y="2036811"/>
            <a:ext cx="2453277" cy="1378742"/>
          </a:xfrm>
          <a:prstGeom prst="rect">
            <a:avLst/>
          </a:prstGeom>
        </p:spPr>
      </p:pic>
      <p:pic>
        <p:nvPicPr>
          <p:cNvPr id="6" name="Picture 5" descr="A close up of a stereo&#13;&#10;&#13;&#10;Description automatically generated">
            <a:extLst>
              <a:ext uri="{FF2B5EF4-FFF2-40B4-BE49-F238E27FC236}">
                <a16:creationId xmlns:a16="http://schemas.microsoft.com/office/drawing/2014/main" id="{7DA849A9-6BBB-FB40-B5F2-015FFD8CB0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5727" y="191631"/>
            <a:ext cx="3482474" cy="1653549"/>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xfrm>
            <a:off x="396624" y="1"/>
            <a:ext cx="7174247" cy="726426"/>
          </a:xfrm>
          <a:prstGeom prst="rect">
            <a:avLst/>
          </a:prstGeom>
        </p:spPr>
        <p:txBody>
          <a:bodyPr/>
          <a:lstStyle/>
          <a:p>
            <a:pPr lvl="0">
              <a:defRPr sz="1800"/>
            </a:pPr>
            <a:r>
              <a:rPr lang="en-US" sz="3000" dirty="0"/>
              <a:t>Android History / Versions so Far *</a:t>
            </a:r>
            <a:endParaRPr dirty="0"/>
          </a:p>
        </p:txBody>
      </p:sp>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8</a:t>
            </a:fld>
            <a:endParaRPr lang="uk-UA" dirty="0"/>
          </a:p>
        </p:txBody>
      </p:sp>
      <p:pic>
        <p:nvPicPr>
          <p:cNvPr id="6" name="Picture 5">
            <a:extLst>
              <a:ext uri="{FF2B5EF4-FFF2-40B4-BE49-F238E27FC236}">
                <a16:creationId xmlns:a16="http://schemas.microsoft.com/office/drawing/2014/main" id="{07C44D46-3953-BB4A-9EF2-B55879342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83" y="852051"/>
            <a:ext cx="5959602" cy="3973068"/>
          </a:xfrm>
          <a:prstGeom prst="rect">
            <a:avLst/>
          </a:prstGeom>
        </p:spPr>
      </p:pic>
      <p:sp>
        <p:nvSpPr>
          <p:cNvPr id="10" name="TextBox 9">
            <a:extLst>
              <a:ext uri="{FF2B5EF4-FFF2-40B4-BE49-F238E27FC236}">
                <a16:creationId xmlns:a16="http://schemas.microsoft.com/office/drawing/2014/main" id="{CC244858-0596-F544-B95B-5A6485B68D19}"/>
              </a:ext>
            </a:extLst>
          </p:cNvPr>
          <p:cNvSpPr txBox="1"/>
          <p:nvPr/>
        </p:nvSpPr>
        <p:spPr>
          <a:xfrm>
            <a:off x="5477031" y="3867984"/>
            <a:ext cx="1002040" cy="2616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200" dirty="0">
                <a:solidFill>
                  <a:srgbClr val="000000"/>
                </a:solidFill>
                <a:latin typeface="Angsana New" panose="02020603050405020304" pitchFamily="18" charset="-34"/>
                <a:cs typeface="Angsana New" panose="02020603050405020304" pitchFamily="18" charset="-34"/>
              </a:rPr>
              <a:t>Android 9.0 (Pie)</a:t>
            </a:r>
          </a:p>
        </p:txBody>
      </p:sp>
      <p:pic>
        <p:nvPicPr>
          <p:cNvPr id="3" name="Picture 2" descr="A close up of food&#10;&#10;Description automatically generated">
            <a:extLst>
              <a:ext uri="{FF2B5EF4-FFF2-40B4-BE49-F238E27FC236}">
                <a16:creationId xmlns:a16="http://schemas.microsoft.com/office/drawing/2014/main" id="{009F3F1A-14BC-CE4D-9F3D-CF6720817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804" y="4067541"/>
            <a:ext cx="680494" cy="688826"/>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7FB3E3FF-A485-3745-A802-5FA1B1E84C6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779994" y="914398"/>
            <a:ext cx="2204722" cy="2022165"/>
          </a:xfrm>
          <a:prstGeom prst="rect">
            <a:avLst/>
          </a:prstGeom>
          <a:solidFill>
            <a:schemeClr val="tx1"/>
          </a:solidFill>
          <a:ln>
            <a:solidFill>
              <a:schemeClr val="tx1"/>
            </a:solidFill>
          </a:ln>
        </p:spPr>
      </p:pic>
      <p:sp>
        <p:nvSpPr>
          <p:cNvPr id="130" name="Shape 130"/>
          <p:cNvSpPr>
            <a:spLocks noGrp="1"/>
          </p:cNvSpPr>
          <p:nvPr>
            <p:ph type="title"/>
          </p:nvPr>
        </p:nvSpPr>
        <p:spPr>
          <a:xfrm>
            <a:off x="396624" y="1"/>
            <a:ext cx="7174247" cy="726426"/>
          </a:xfrm>
          <a:prstGeom prst="rect">
            <a:avLst/>
          </a:prstGeom>
        </p:spPr>
        <p:txBody>
          <a:bodyPr/>
          <a:lstStyle/>
          <a:p>
            <a:pPr lvl="0">
              <a:defRPr sz="1800"/>
            </a:pPr>
            <a:r>
              <a:rPr lang="en-US" sz="3000" dirty="0"/>
              <a:t>Android History / Versions so Far *</a:t>
            </a:r>
            <a:endParaRPr dirty="0"/>
          </a:p>
        </p:txBody>
      </p:sp>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9</a:t>
            </a:fld>
            <a:endParaRPr lang="uk-UA" dirty="0"/>
          </a:p>
        </p:txBody>
      </p:sp>
      <p:pic>
        <p:nvPicPr>
          <p:cNvPr id="6" name="Picture 5">
            <a:extLst>
              <a:ext uri="{FF2B5EF4-FFF2-40B4-BE49-F238E27FC236}">
                <a16:creationId xmlns:a16="http://schemas.microsoft.com/office/drawing/2014/main" id="{07C44D46-3953-BB4A-9EF2-B55879342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3" y="852051"/>
            <a:ext cx="5959602" cy="3973068"/>
          </a:xfrm>
          <a:prstGeom prst="rect">
            <a:avLst/>
          </a:prstGeom>
        </p:spPr>
      </p:pic>
      <p:sp>
        <p:nvSpPr>
          <p:cNvPr id="10" name="TextBox 9">
            <a:extLst>
              <a:ext uri="{FF2B5EF4-FFF2-40B4-BE49-F238E27FC236}">
                <a16:creationId xmlns:a16="http://schemas.microsoft.com/office/drawing/2014/main" id="{CC244858-0596-F544-B95B-5A6485B68D19}"/>
              </a:ext>
            </a:extLst>
          </p:cNvPr>
          <p:cNvSpPr txBox="1"/>
          <p:nvPr/>
        </p:nvSpPr>
        <p:spPr>
          <a:xfrm>
            <a:off x="5477031" y="3867984"/>
            <a:ext cx="1002040" cy="2616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200" dirty="0">
                <a:solidFill>
                  <a:srgbClr val="000000"/>
                </a:solidFill>
                <a:latin typeface="Angsana New" panose="02020603050405020304" pitchFamily="18" charset="-34"/>
                <a:cs typeface="Angsana New" panose="02020603050405020304" pitchFamily="18" charset="-34"/>
              </a:rPr>
              <a:t>Android 9.0 (Pie)</a:t>
            </a:r>
          </a:p>
        </p:txBody>
      </p:sp>
      <p:pic>
        <p:nvPicPr>
          <p:cNvPr id="3" name="Picture 2" descr="A close up of food&#10;&#10;Description automatically generated">
            <a:extLst>
              <a:ext uri="{FF2B5EF4-FFF2-40B4-BE49-F238E27FC236}">
                <a16:creationId xmlns:a16="http://schemas.microsoft.com/office/drawing/2014/main" id="{009F3F1A-14BC-CE4D-9F3D-CF6720817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7804" y="4067541"/>
            <a:ext cx="680494" cy="688826"/>
          </a:xfrm>
          <a:prstGeom prst="rect">
            <a:avLst/>
          </a:prstGeom>
        </p:spPr>
      </p:pic>
      <p:sp>
        <p:nvSpPr>
          <p:cNvPr id="11" name="TextBox 10">
            <a:extLst>
              <a:ext uri="{FF2B5EF4-FFF2-40B4-BE49-F238E27FC236}">
                <a16:creationId xmlns:a16="http://schemas.microsoft.com/office/drawing/2014/main" id="{88AF6CA9-46C3-E24F-99D4-3AD984443017}"/>
              </a:ext>
            </a:extLst>
          </p:cNvPr>
          <p:cNvSpPr txBox="1"/>
          <p:nvPr/>
        </p:nvSpPr>
        <p:spPr>
          <a:xfrm>
            <a:off x="6713458" y="3124534"/>
            <a:ext cx="2285404" cy="12772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Android 10</a:t>
            </a:r>
            <a:br>
              <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br>
            <a:r>
              <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(API 29)</a:t>
            </a:r>
            <a:br>
              <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br>
            <a:r>
              <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as of September 3rd 2019?</a:t>
            </a:r>
            <a:endPar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46596194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6051</TotalTime>
  <Words>1108</Words>
  <Application>Microsoft Macintosh PowerPoint</Application>
  <PresentationFormat>On-screen Show (16:9)</PresentationFormat>
  <Paragraphs>130</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Angsana New</vt:lpstr>
      <vt:lpstr>Avenir Roman</vt:lpstr>
      <vt:lpstr>Calibri</vt:lpstr>
      <vt:lpstr>Helvetica</vt:lpstr>
      <vt:lpstr>Helvetica Light</vt:lpstr>
      <vt:lpstr>Helvetica Neue</vt:lpstr>
      <vt:lpstr>Helvetica Neue Light</vt:lpstr>
      <vt:lpstr>Helvetica Neue UltraLight</vt:lpstr>
      <vt:lpstr>HelveticaNeue</vt:lpstr>
      <vt:lpstr>Wingdings</vt:lpstr>
      <vt:lpstr>White</vt:lpstr>
      <vt:lpstr>Mobile Application Development</vt:lpstr>
      <vt:lpstr>Introducing Android</vt:lpstr>
      <vt:lpstr>Agenda</vt:lpstr>
      <vt:lpstr>Background</vt:lpstr>
      <vt:lpstr>PowerPoint Presentation</vt:lpstr>
      <vt:lpstr>Background</vt:lpstr>
      <vt:lpstr>Designed for Mobile Devices</vt:lpstr>
      <vt:lpstr>Android History / Versions so Far *</vt:lpstr>
      <vt:lpstr>Android History / Versions so Far *</vt:lpstr>
      <vt:lpstr>Versions – API Level *</vt:lpstr>
      <vt:lpstr>Versions – API Level *</vt:lpstr>
      <vt:lpstr>Versions – Platforms *</vt:lpstr>
      <vt:lpstr>Versions – Platforms *</vt:lpstr>
      <vt:lpstr>Target Version</vt:lpstr>
      <vt:lpstr>Android Version 10 - Highlights</vt:lpstr>
      <vt:lpstr>Android Version 10 - Highlights</vt:lpstr>
      <vt:lpstr>Adoption Rates</vt:lpstr>
      <vt:lpstr>Adoption Rates</vt:lpstr>
      <vt:lpstr>Adoption Rates (June 04th 2019 WWDC)</vt:lpstr>
      <vt:lpstr>Which Countries Prefer What (31st May 2019)</vt:lpstr>
      <vt:lpstr>Market Share Vs App Revenue</vt:lpstr>
      <vt:lpstr>App Store Vs Google Play</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dc:title>
  <cp:lastModifiedBy>Eamonn Deleastar</cp:lastModifiedBy>
  <cp:revision>58</cp:revision>
  <cp:lastPrinted>2019-09-11T05:39:50Z</cp:lastPrinted>
  <dcterms:modified xsi:type="dcterms:W3CDTF">2019-09-11T05:39:53Z</dcterms:modified>
</cp:coreProperties>
</file>